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trictFirstAndLastChars="0" saveSubsetFonts="1">
  <p:sldMasterIdLst>
    <p:sldMasterId id="2147483648" r:id="rId1"/>
    <p:sldMasterId id="2147484066" r:id="rId2"/>
    <p:sldMasterId id="2147484267" r:id="rId3"/>
  </p:sldMasterIdLst>
  <p:notesMasterIdLst>
    <p:notesMasterId r:id="rId67"/>
  </p:notesMasterIdLst>
  <p:sldIdLst>
    <p:sldId id="364" r:id="rId4"/>
    <p:sldId id="412" r:id="rId5"/>
    <p:sldId id="413" r:id="rId6"/>
    <p:sldId id="432" r:id="rId7"/>
    <p:sldId id="408" r:id="rId8"/>
    <p:sldId id="407" r:id="rId9"/>
    <p:sldId id="366" r:id="rId10"/>
    <p:sldId id="430" r:id="rId11"/>
    <p:sldId id="406" r:id="rId12"/>
    <p:sldId id="372" r:id="rId13"/>
    <p:sldId id="373" r:id="rId14"/>
    <p:sldId id="368" r:id="rId15"/>
    <p:sldId id="453" r:id="rId16"/>
    <p:sldId id="394" r:id="rId17"/>
    <p:sldId id="445" r:id="rId18"/>
    <p:sldId id="433" r:id="rId19"/>
    <p:sldId id="434" r:id="rId20"/>
    <p:sldId id="367" r:id="rId21"/>
    <p:sldId id="369" r:id="rId22"/>
    <p:sldId id="419" r:id="rId23"/>
    <p:sldId id="418" r:id="rId24"/>
    <p:sldId id="435" r:id="rId25"/>
    <p:sldId id="399" r:id="rId26"/>
    <p:sldId id="400" r:id="rId27"/>
    <p:sldId id="370" r:id="rId28"/>
    <p:sldId id="450" r:id="rId29"/>
    <p:sldId id="438" r:id="rId30"/>
    <p:sldId id="440" r:id="rId31"/>
    <p:sldId id="441" r:id="rId32"/>
    <p:sldId id="397" r:id="rId33"/>
    <p:sldId id="439" r:id="rId34"/>
    <p:sldId id="442" r:id="rId35"/>
    <p:sldId id="443" r:id="rId36"/>
    <p:sldId id="452" r:id="rId37"/>
    <p:sldId id="428" r:id="rId38"/>
    <p:sldId id="429" r:id="rId39"/>
    <p:sldId id="416" r:id="rId40"/>
    <p:sldId id="437" r:id="rId41"/>
    <p:sldId id="391" r:id="rId42"/>
    <p:sldId id="420" r:id="rId43"/>
    <p:sldId id="431" r:id="rId44"/>
    <p:sldId id="422" r:id="rId45"/>
    <p:sldId id="421" r:id="rId46"/>
    <p:sldId id="423" r:id="rId47"/>
    <p:sldId id="424" r:id="rId48"/>
    <p:sldId id="425" r:id="rId49"/>
    <p:sldId id="455" r:id="rId50"/>
    <p:sldId id="456" r:id="rId51"/>
    <p:sldId id="457" r:id="rId52"/>
    <p:sldId id="458" r:id="rId53"/>
    <p:sldId id="459" r:id="rId54"/>
    <p:sldId id="460" r:id="rId55"/>
    <p:sldId id="446" r:id="rId56"/>
    <p:sldId id="451" r:id="rId57"/>
    <p:sldId id="449" r:id="rId58"/>
    <p:sldId id="454" r:id="rId59"/>
    <p:sldId id="461" r:id="rId60"/>
    <p:sldId id="387" r:id="rId61"/>
    <p:sldId id="392" r:id="rId62"/>
    <p:sldId id="444" r:id="rId63"/>
    <p:sldId id="405" r:id="rId64"/>
    <p:sldId id="371" r:id="rId65"/>
    <p:sldId id="384" r:id="rId66"/>
  </p:sldIdLst>
  <p:sldSz cx="7315200" cy="41148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34" charset="-128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34" charset="-128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34" charset="-128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34" charset="-128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34" charset="-128"/>
        <a:cs typeface="Arial" charset="0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34" charset="-128"/>
        <a:cs typeface="Arial" charset="0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34" charset="-128"/>
        <a:cs typeface="Arial" charset="0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34" charset="-128"/>
        <a:cs typeface="Arial" charset="0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34" charset="-128"/>
        <a:cs typeface="Arial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A6EB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631" autoAdjust="0"/>
    <p:restoredTop sz="88315" autoAdjust="0"/>
  </p:normalViewPr>
  <p:slideViewPr>
    <p:cSldViewPr>
      <p:cViewPr varScale="1">
        <p:scale>
          <a:sx n="133" d="100"/>
          <a:sy n="133" d="100"/>
        </p:scale>
        <p:origin x="-758" y="-67"/>
      </p:cViewPr>
      <p:guideLst>
        <p:guide orient="horz" pos="384"/>
        <p:guide pos="230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slide" Target="slides/slide60.xml"/><Relationship Id="rId68" Type="http://schemas.openxmlformats.org/officeDocument/2006/relationships/presProps" Target="presProps.xml"/><Relationship Id="rId7" Type="http://schemas.openxmlformats.org/officeDocument/2006/relationships/slide" Target="slides/slide4.xml"/><Relationship Id="rId71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slide" Target="slides/slide63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61" Type="http://schemas.openxmlformats.org/officeDocument/2006/relationships/slide" Target="slides/slide58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viewProps" Target="viewProp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cs typeface="+mn-cs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cs typeface="+mn-cs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98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922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noProof="0" smtClean="0"/>
              <a:t>Click to edit Master text styles</a:t>
            </a:r>
          </a:p>
          <a:p>
            <a:pPr lvl="1"/>
            <a:r>
              <a:rPr lang="en-US" altLang="en-US" noProof="0" smtClean="0"/>
              <a:t>Second level</a:t>
            </a:r>
          </a:p>
          <a:p>
            <a:pPr lvl="2"/>
            <a:r>
              <a:rPr lang="en-US" altLang="en-US" noProof="0" smtClean="0"/>
              <a:t>Third level</a:t>
            </a:r>
          </a:p>
          <a:p>
            <a:pPr lvl="3"/>
            <a:r>
              <a:rPr lang="en-US" altLang="en-US" noProof="0" smtClean="0"/>
              <a:t>Fourth level</a:t>
            </a:r>
          </a:p>
          <a:p>
            <a:pPr lvl="4"/>
            <a:r>
              <a:rPr lang="en-US" altLang="en-US" noProof="0" smtClean="0"/>
              <a:t>Fifth level</a:t>
            </a:r>
          </a:p>
        </p:txBody>
      </p:sp>
      <p:sp>
        <p:nvSpPr>
          <p:cNvPr id="922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cs typeface="+mn-cs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22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cs typeface="+mn-cs"/>
              </a:defRPr>
            </a:lvl1pPr>
          </a:lstStyle>
          <a:p>
            <a:pPr>
              <a:defRPr/>
            </a:pPr>
            <a:fld id="{7C7493EC-9E4C-499F-90A3-6E46F15BAC5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4171470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64" charset="-128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6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6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6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64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>
              <a:spcBef>
                <a:spcPct val="0"/>
              </a:spcBef>
            </a:pPr>
            <a:fld id="{C1F13EF0-5CA9-4736-940C-A01B3EF9142A}" type="slidenum">
              <a:rPr lang="en-US" altLang="en-US" smtClean="0"/>
              <a:pPr>
                <a:spcBef>
                  <a:spcPct val="0"/>
                </a:spcBef>
              </a:pPr>
              <a:t>1</a:t>
            </a:fld>
            <a:endParaRPr lang="en-US" altLang="en-US" smtClean="0"/>
          </a:p>
        </p:txBody>
      </p:sp>
      <p:sp>
        <p:nvSpPr>
          <p:cNvPr id="808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90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smtClean="0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0115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altLang="en-US" smtClean="0">
                <a:ea typeface="ＭＳ Ｐゴシック" pitchFamily="34" charset="-128"/>
              </a:rPr>
              <a:t>We turn this…</a:t>
            </a:r>
          </a:p>
        </p:txBody>
      </p:sp>
      <p:sp>
        <p:nvSpPr>
          <p:cNvPr id="9011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>
              <a:spcBef>
                <a:spcPct val="0"/>
              </a:spcBef>
            </a:pPr>
            <a:fld id="{656A70D1-6E77-44F9-8E55-4DD0763B5740}" type="slidenum">
              <a:rPr lang="en-US" altLang="en-US" smtClean="0"/>
              <a:pPr>
                <a:spcBef>
                  <a:spcPct val="0"/>
                </a:spcBef>
              </a:pPr>
              <a:t>10</a:t>
            </a:fld>
            <a:endParaRPr lang="en-US" altLang="en-US" smtClean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1139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altLang="en-US" smtClean="0">
                <a:ea typeface="ＭＳ Ｐゴシック" pitchFamily="34" charset="-128"/>
              </a:rPr>
              <a:t>We turn this…</a:t>
            </a:r>
          </a:p>
        </p:txBody>
      </p:sp>
      <p:sp>
        <p:nvSpPr>
          <p:cNvPr id="9114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>
              <a:spcBef>
                <a:spcPct val="0"/>
              </a:spcBef>
            </a:pPr>
            <a:fld id="{9F225621-607A-47C5-B861-32FA0487954D}" type="slidenum">
              <a:rPr lang="en-US" altLang="en-US" smtClean="0"/>
              <a:pPr>
                <a:spcBef>
                  <a:spcPct val="0"/>
                </a:spcBef>
              </a:pPr>
              <a:t>11</a:t>
            </a:fld>
            <a:endParaRPr lang="en-US" altLang="en-US" smtClean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2163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altLang="en-US" smtClean="0">
                <a:ea typeface="ＭＳ Ｐゴシック" pitchFamily="34" charset="-128"/>
              </a:rPr>
              <a:t>We turn this…</a:t>
            </a:r>
          </a:p>
        </p:txBody>
      </p:sp>
      <p:sp>
        <p:nvSpPr>
          <p:cNvPr id="9216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>
              <a:spcBef>
                <a:spcPct val="0"/>
              </a:spcBef>
            </a:pPr>
            <a:fld id="{89546EBD-3ADA-4D92-A525-434D182ADB31}" type="slidenum">
              <a:rPr lang="en-US" altLang="en-US" smtClean="0"/>
              <a:pPr>
                <a:spcBef>
                  <a:spcPct val="0"/>
                </a:spcBef>
              </a:pPr>
              <a:t>12</a:t>
            </a:fld>
            <a:endParaRPr lang="en-US" altLang="en-US" smtClean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3187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altLang="en-US" smtClean="0">
                <a:ea typeface="ＭＳ Ｐゴシック" pitchFamily="34" charset="-128"/>
              </a:rPr>
              <a:t>We turn this…</a:t>
            </a:r>
          </a:p>
        </p:txBody>
      </p:sp>
      <p:sp>
        <p:nvSpPr>
          <p:cNvPr id="931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>
              <a:spcBef>
                <a:spcPct val="0"/>
              </a:spcBef>
            </a:pPr>
            <a:fld id="{9851FC76-E1C1-4794-A1A6-93595F611898}" type="slidenum">
              <a:rPr lang="en-US" altLang="en-US" smtClean="0"/>
              <a:pPr>
                <a:spcBef>
                  <a:spcPct val="0"/>
                </a:spcBef>
              </a:pPr>
              <a:t>13</a:t>
            </a:fld>
            <a:endParaRPr lang="en-US" altLang="en-US" smtClean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4211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altLang="en-US" smtClean="0">
                <a:ea typeface="ＭＳ Ｐゴシック" pitchFamily="34" charset="-128"/>
              </a:rPr>
              <a:t>We turn this…</a:t>
            </a:r>
          </a:p>
        </p:txBody>
      </p:sp>
      <p:sp>
        <p:nvSpPr>
          <p:cNvPr id="9421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>
              <a:spcBef>
                <a:spcPct val="0"/>
              </a:spcBef>
            </a:pPr>
            <a:fld id="{C3F527F9-1482-428D-9039-969D158EDD36}" type="slidenum">
              <a:rPr lang="en-US" altLang="en-US" smtClean="0"/>
              <a:pPr>
                <a:spcBef>
                  <a:spcPct val="0"/>
                </a:spcBef>
              </a:pPr>
              <a:t>14</a:t>
            </a:fld>
            <a:endParaRPr lang="en-US" altLang="en-US" smtClean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5235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altLang="en-US" smtClean="0">
                <a:ea typeface="ＭＳ Ｐゴシック" pitchFamily="34" charset="-128"/>
              </a:rPr>
              <a:t>We turn this…</a:t>
            </a:r>
          </a:p>
        </p:txBody>
      </p:sp>
      <p:sp>
        <p:nvSpPr>
          <p:cNvPr id="9523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>
              <a:spcBef>
                <a:spcPct val="0"/>
              </a:spcBef>
            </a:pPr>
            <a:fld id="{5E098F24-8866-4D84-8684-7319EC79B282}" type="slidenum">
              <a:rPr lang="en-US" altLang="en-US" smtClean="0"/>
              <a:pPr>
                <a:spcBef>
                  <a:spcPct val="0"/>
                </a:spcBef>
              </a:pPr>
              <a:t>15</a:t>
            </a:fld>
            <a:endParaRPr lang="en-US" altLang="en-US" smtClean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altLang="en-US" smtClean="0">
                <a:ea typeface="ＭＳ Ｐゴシック" pitchFamily="34" charset="-128"/>
              </a:rPr>
              <a:t>We turn this…</a:t>
            </a:r>
          </a:p>
        </p:txBody>
      </p:sp>
      <p:sp>
        <p:nvSpPr>
          <p:cNvPr id="9626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>
              <a:spcBef>
                <a:spcPct val="0"/>
              </a:spcBef>
            </a:pPr>
            <a:fld id="{428BEE6D-1245-4BB1-9879-EE2ADEDE3391}" type="slidenum">
              <a:rPr lang="en-US" altLang="en-US" smtClean="0"/>
              <a:pPr>
                <a:spcBef>
                  <a:spcPct val="0"/>
                </a:spcBef>
              </a:pPr>
              <a:t>16</a:t>
            </a:fld>
            <a:endParaRPr lang="en-US" altLang="en-US" smtClean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7283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altLang="en-US" smtClean="0">
                <a:ea typeface="ＭＳ Ｐゴシック" pitchFamily="34" charset="-128"/>
              </a:rPr>
              <a:t>We turn this…</a:t>
            </a:r>
          </a:p>
        </p:txBody>
      </p:sp>
      <p:sp>
        <p:nvSpPr>
          <p:cNvPr id="9728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>
              <a:spcBef>
                <a:spcPct val="0"/>
              </a:spcBef>
            </a:pPr>
            <a:fld id="{AB6F3C66-7380-41BF-9385-8E3428F6A8D8}" type="slidenum">
              <a:rPr lang="en-US" altLang="en-US" smtClean="0"/>
              <a:pPr>
                <a:spcBef>
                  <a:spcPct val="0"/>
                </a:spcBef>
              </a:pPr>
              <a:t>17</a:t>
            </a:fld>
            <a:endParaRPr lang="en-US" altLang="en-US" smtClean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8307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altLang="en-US" smtClean="0">
                <a:ea typeface="ＭＳ Ｐゴシック" pitchFamily="34" charset="-128"/>
              </a:rPr>
              <a:t>We turn this…</a:t>
            </a:r>
          </a:p>
        </p:txBody>
      </p:sp>
      <p:sp>
        <p:nvSpPr>
          <p:cNvPr id="983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>
              <a:spcBef>
                <a:spcPct val="0"/>
              </a:spcBef>
            </a:pPr>
            <a:fld id="{2BA0857C-3169-45AC-886F-6358A95481AD}" type="slidenum">
              <a:rPr lang="en-US" altLang="en-US" smtClean="0"/>
              <a:pPr>
                <a:spcBef>
                  <a:spcPct val="0"/>
                </a:spcBef>
              </a:pPr>
              <a:t>18</a:t>
            </a:fld>
            <a:endParaRPr lang="en-US" altLang="en-US" smtClean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9331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altLang="en-US" smtClean="0">
                <a:ea typeface="ＭＳ Ｐゴシック" pitchFamily="34" charset="-128"/>
              </a:rPr>
              <a:t>We turn this…</a:t>
            </a:r>
          </a:p>
        </p:txBody>
      </p:sp>
      <p:sp>
        <p:nvSpPr>
          <p:cNvPr id="993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>
              <a:spcBef>
                <a:spcPct val="0"/>
              </a:spcBef>
            </a:pPr>
            <a:fld id="{3608397A-5F2B-4941-A9BC-9F192F23F48B}" type="slidenum">
              <a:rPr lang="en-US" altLang="en-US" smtClean="0"/>
              <a:pPr>
                <a:spcBef>
                  <a:spcPct val="0"/>
                </a:spcBef>
              </a:pPr>
              <a:t>19</a:t>
            </a:fld>
            <a:endParaRPr lang="en-US" altLang="en-US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1923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altLang="en-US" smtClean="0">
                <a:ea typeface="ＭＳ Ｐゴシック" pitchFamily="34" charset="-128"/>
              </a:rPr>
              <a:t>We turn this…</a:t>
            </a:r>
          </a:p>
        </p:txBody>
      </p:sp>
      <p:sp>
        <p:nvSpPr>
          <p:cNvPr id="8192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>
              <a:spcBef>
                <a:spcPct val="0"/>
              </a:spcBef>
            </a:pPr>
            <a:fld id="{6A33DB41-2E2C-4540-A564-EA9F81F4AC4E}" type="slidenum">
              <a:rPr lang="en-US" altLang="en-US" smtClean="0"/>
              <a:pPr>
                <a:spcBef>
                  <a:spcPct val="0"/>
                </a:spcBef>
              </a:pPr>
              <a:t>2</a:t>
            </a:fld>
            <a:endParaRPr lang="en-US" altLang="en-US" smtClean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0355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altLang="en-US" smtClean="0">
                <a:ea typeface="ＭＳ Ｐゴシック" pitchFamily="34" charset="-128"/>
              </a:rPr>
              <a:t>Do you really not do bounds checking?</a:t>
            </a:r>
          </a:p>
        </p:txBody>
      </p:sp>
      <p:sp>
        <p:nvSpPr>
          <p:cNvPr id="10035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>
              <a:spcBef>
                <a:spcPct val="0"/>
              </a:spcBef>
            </a:pPr>
            <a:fld id="{04849C80-BD9C-427D-9903-F73933A87D00}" type="slidenum">
              <a:rPr lang="en-US" altLang="en-US" smtClean="0"/>
              <a:pPr>
                <a:spcBef>
                  <a:spcPct val="0"/>
                </a:spcBef>
              </a:pPr>
              <a:t>20</a:t>
            </a:fld>
            <a:endParaRPr lang="en-US" altLang="en-US" smtClean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1379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altLang="en-US" smtClean="0">
                <a:ea typeface="ＭＳ Ｐゴシック" pitchFamily="34" charset="-128"/>
              </a:rPr>
              <a:t>Let the program crash!</a:t>
            </a:r>
          </a:p>
        </p:txBody>
      </p:sp>
      <p:sp>
        <p:nvSpPr>
          <p:cNvPr id="10138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>
              <a:spcBef>
                <a:spcPct val="0"/>
              </a:spcBef>
            </a:pPr>
            <a:fld id="{702812E0-CE1C-479C-8D5F-08F304C4C5B1}" type="slidenum">
              <a:rPr lang="en-US" altLang="en-US" smtClean="0"/>
              <a:pPr>
                <a:spcBef>
                  <a:spcPct val="0"/>
                </a:spcBef>
              </a:pPr>
              <a:t>21</a:t>
            </a:fld>
            <a:endParaRPr lang="en-US" altLang="en-US" smtClean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2403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altLang="en-US" smtClean="0">
                <a:ea typeface="ＭＳ Ｐゴシック" pitchFamily="34" charset="-128"/>
              </a:rPr>
              <a:t>We turn this…</a:t>
            </a:r>
          </a:p>
        </p:txBody>
      </p:sp>
      <p:sp>
        <p:nvSpPr>
          <p:cNvPr id="10240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>
              <a:spcBef>
                <a:spcPct val="0"/>
              </a:spcBef>
            </a:pPr>
            <a:fld id="{91C993DD-161C-4974-9732-06D6C7021573}" type="slidenum">
              <a:rPr lang="en-US" altLang="en-US" smtClean="0"/>
              <a:pPr>
                <a:spcBef>
                  <a:spcPct val="0"/>
                </a:spcBef>
              </a:pPr>
              <a:t>22</a:t>
            </a:fld>
            <a:endParaRPr lang="en-US" altLang="en-US" smtClean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3427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altLang="en-US" smtClean="0">
                <a:ea typeface="ＭＳ Ｐゴシック" pitchFamily="34" charset="-128"/>
              </a:rPr>
              <a:t>We turn this…</a:t>
            </a:r>
          </a:p>
        </p:txBody>
      </p:sp>
      <p:sp>
        <p:nvSpPr>
          <p:cNvPr id="10342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>
              <a:spcBef>
                <a:spcPct val="0"/>
              </a:spcBef>
            </a:pPr>
            <a:fld id="{0109D315-570A-4BC9-A3A9-A9D8FD1C9397}" type="slidenum">
              <a:rPr lang="en-US" altLang="en-US" smtClean="0"/>
              <a:pPr>
                <a:spcBef>
                  <a:spcPct val="0"/>
                </a:spcBef>
              </a:pPr>
              <a:t>23</a:t>
            </a:fld>
            <a:endParaRPr lang="en-US" altLang="en-US" smtClean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4451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altLang="en-US" smtClean="0">
                <a:ea typeface="ＭＳ Ｐゴシック" pitchFamily="34" charset="-128"/>
              </a:rPr>
              <a:t>We turn this…</a:t>
            </a:r>
          </a:p>
        </p:txBody>
      </p:sp>
      <p:sp>
        <p:nvSpPr>
          <p:cNvPr id="10445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>
              <a:spcBef>
                <a:spcPct val="0"/>
              </a:spcBef>
            </a:pPr>
            <a:fld id="{5763B5BA-F060-43CF-AD55-A5A582E80169}" type="slidenum">
              <a:rPr lang="en-US" altLang="en-US" smtClean="0"/>
              <a:pPr>
                <a:spcBef>
                  <a:spcPct val="0"/>
                </a:spcBef>
              </a:pPr>
              <a:t>24</a:t>
            </a:fld>
            <a:endParaRPr lang="en-US" altLang="en-US" smtClean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5475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altLang="en-US" smtClean="0">
                <a:ea typeface="ＭＳ Ｐゴシック" pitchFamily="34" charset="-128"/>
              </a:rPr>
              <a:t>We turn this…</a:t>
            </a:r>
          </a:p>
        </p:txBody>
      </p:sp>
      <p:sp>
        <p:nvSpPr>
          <p:cNvPr id="10547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>
              <a:spcBef>
                <a:spcPct val="0"/>
              </a:spcBef>
            </a:pPr>
            <a:fld id="{1978EFF0-6DD5-456A-93D4-C252575D3E5D}" type="slidenum">
              <a:rPr lang="en-US" altLang="en-US" smtClean="0"/>
              <a:pPr>
                <a:spcBef>
                  <a:spcPct val="0"/>
                </a:spcBef>
              </a:pPr>
              <a:t>25</a:t>
            </a:fld>
            <a:endParaRPr lang="en-US" altLang="en-US" smtClean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6499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altLang="en-US" smtClean="0">
                <a:ea typeface="ＭＳ Ｐゴシック" pitchFamily="34" charset="-128"/>
              </a:rPr>
              <a:t>We turn this…</a:t>
            </a:r>
          </a:p>
        </p:txBody>
      </p:sp>
      <p:sp>
        <p:nvSpPr>
          <p:cNvPr id="10650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>
              <a:spcBef>
                <a:spcPct val="0"/>
              </a:spcBef>
            </a:pPr>
            <a:fld id="{2CBBEBC3-97BA-4D49-9C70-C1852CB769C5}" type="slidenum">
              <a:rPr lang="en-US" altLang="en-US" smtClean="0"/>
              <a:pPr>
                <a:spcBef>
                  <a:spcPct val="0"/>
                </a:spcBef>
              </a:pPr>
              <a:t>26</a:t>
            </a:fld>
            <a:endParaRPr lang="en-US" altLang="en-US" smtClean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7523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altLang="en-US" smtClean="0">
                <a:ea typeface="ＭＳ Ｐゴシック" pitchFamily="34" charset="-128"/>
              </a:rPr>
              <a:t>We turn this…</a:t>
            </a:r>
          </a:p>
        </p:txBody>
      </p:sp>
      <p:sp>
        <p:nvSpPr>
          <p:cNvPr id="10752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>
              <a:spcBef>
                <a:spcPct val="0"/>
              </a:spcBef>
            </a:pPr>
            <a:fld id="{DC3CF374-0FFD-49F2-B7F0-7EA64207E1A0}" type="slidenum">
              <a:rPr lang="en-US" altLang="en-US" smtClean="0"/>
              <a:pPr>
                <a:spcBef>
                  <a:spcPct val="0"/>
                </a:spcBef>
              </a:pPr>
              <a:t>27</a:t>
            </a:fld>
            <a:endParaRPr lang="en-US" altLang="en-US" smtClean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8547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altLang="en-US" smtClean="0">
                <a:ea typeface="ＭＳ Ｐゴシック" pitchFamily="34" charset="-128"/>
              </a:rPr>
              <a:t>We turn this…</a:t>
            </a:r>
          </a:p>
        </p:txBody>
      </p:sp>
      <p:sp>
        <p:nvSpPr>
          <p:cNvPr id="10854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>
              <a:spcBef>
                <a:spcPct val="0"/>
              </a:spcBef>
            </a:pPr>
            <a:fld id="{DBE9B725-CA5F-4E13-B26D-2AE2DBF7FDE3}" type="slidenum">
              <a:rPr lang="en-US" altLang="en-US" smtClean="0"/>
              <a:pPr>
                <a:spcBef>
                  <a:spcPct val="0"/>
                </a:spcBef>
              </a:pPr>
              <a:t>28</a:t>
            </a:fld>
            <a:endParaRPr lang="en-US" altLang="en-US" smtClean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9571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altLang="en-US" smtClean="0">
                <a:ea typeface="ＭＳ Ｐゴシック" pitchFamily="34" charset="-128"/>
              </a:rPr>
              <a:t>We turn this…</a:t>
            </a:r>
          </a:p>
        </p:txBody>
      </p:sp>
      <p:sp>
        <p:nvSpPr>
          <p:cNvPr id="1095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>
              <a:spcBef>
                <a:spcPct val="0"/>
              </a:spcBef>
            </a:pPr>
            <a:fld id="{0CAC1768-0D5F-4830-B6FF-691C0DCB19F6}" type="slidenum">
              <a:rPr lang="en-US" altLang="en-US" smtClean="0"/>
              <a:pPr>
                <a:spcBef>
                  <a:spcPct val="0"/>
                </a:spcBef>
              </a:pPr>
              <a:t>29</a:t>
            </a:fld>
            <a:endParaRPr lang="en-US" altLang="en-US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2947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altLang="en-US" smtClean="0">
                <a:ea typeface="ＭＳ Ｐゴシック" pitchFamily="34" charset="-128"/>
              </a:rPr>
              <a:t>We turn this…</a:t>
            </a:r>
          </a:p>
        </p:txBody>
      </p:sp>
      <p:sp>
        <p:nvSpPr>
          <p:cNvPr id="8294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>
              <a:spcBef>
                <a:spcPct val="0"/>
              </a:spcBef>
            </a:pPr>
            <a:fld id="{5F98176F-5F97-41E1-816F-6DCD7D96C691}" type="slidenum">
              <a:rPr lang="en-US" altLang="en-US" smtClean="0"/>
              <a:pPr>
                <a:spcBef>
                  <a:spcPct val="0"/>
                </a:spcBef>
              </a:pPr>
              <a:t>3</a:t>
            </a:fld>
            <a:endParaRPr lang="en-US" altLang="en-US" smtClean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0595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altLang="en-US" smtClean="0">
                <a:ea typeface="ＭＳ Ｐゴシック" pitchFamily="34" charset="-128"/>
              </a:rPr>
              <a:t>We turn this…</a:t>
            </a:r>
          </a:p>
        </p:txBody>
      </p:sp>
      <p:sp>
        <p:nvSpPr>
          <p:cNvPr id="11059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>
              <a:spcBef>
                <a:spcPct val="0"/>
              </a:spcBef>
            </a:pPr>
            <a:fld id="{475C5351-14E6-4FCC-96AC-1E3D7EEE46B0}" type="slidenum">
              <a:rPr lang="en-US" altLang="en-US" smtClean="0"/>
              <a:pPr>
                <a:spcBef>
                  <a:spcPct val="0"/>
                </a:spcBef>
              </a:pPr>
              <a:t>30</a:t>
            </a:fld>
            <a:endParaRPr lang="en-US" altLang="en-US" smtClean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1619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altLang="en-US" smtClean="0">
                <a:ea typeface="ＭＳ Ｐゴシック" pitchFamily="34" charset="-128"/>
              </a:rPr>
              <a:t>We turn this…</a:t>
            </a:r>
          </a:p>
        </p:txBody>
      </p:sp>
      <p:sp>
        <p:nvSpPr>
          <p:cNvPr id="11162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>
              <a:spcBef>
                <a:spcPct val="0"/>
              </a:spcBef>
            </a:pPr>
            <a:fld id="{24978EC8-7822-4F13-9F71-2A47A19BCE3C}" type="slidenum">
              <a:rPr lang="en-US" altLang="en-US" smtClean="0"/>
              <a:pPr>
                <a:spcBef>
                  <a:spcPct val="0"/>
                </a:spcBef>
              </a:pPr>
              <a:t>31</a:t>
            </a:fld>
            <a:endParaRPr lang="en-US" altLang="en-US" smtClean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43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altLang="en-US" smtClean="0">
                <a:ea typeface="ＭＳ Ｐゴシック" pitchFamily="34" charset="-128"/>
              </a:rPr>
              <a:t>Write simple code – that lets the compiler do the work</a:t>
            </a:r>
          </a:p>
        </p:txBody>
      </p:sp>
      <p:sp>
        <p:nvSpPr>
          <p:cNvPr id="11264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>
              <a:spcBef>
                <a:spcPct val="0"/>
              </a:spcBef>
            </a:pPr>
            <a:fld id="{0773F2B8-CEC4-4D37-B83C-3558C902A492}" type="slidenum">
              <a:rPr lang="en-US" altLang="en-US" smtClean="0"/>
              <a:pPr>
                <a:spcBef>
                  <a:spcPct val="0"/>
                </a:spcBef>
              </a:pPr>
              <a:t>32</a:t>
            </a:fld>
            <a:endParaRPr lang="en-US" altLang="en-US" smtClean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3667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altLang="en-US" smtClean="0">
                <a:ea typeface="ＭＳ Ｐゴシック" pitchFamily="34" charset="-128"/>
              </a:rPr>
              <a:t>Write simple code – that lets the compiler do the work</a:t>
            </a:r>
          </a:p>
        </p:txBody>
      </p:sp>
      <p:sp>
        <p:nvSpPr>
          <p:cNvPr id="11366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>
              <a:spcBef>
                <a:spcPct val="0"/>
              </a:spcBef>
            </a:pPr>
            <a:fld id="{1D623DC9-990E-4C65-902B-104F95CFE980}" type="slidenum">
              <a:rPr lang="en-US" altLang="en-US" smtClean="0"/>
              <a:pPr>
                <a:spcBef>
                  <a:spcPct val="0"/>
                </a:spcBef>
              </a:pPr>
              <a:t>33</a:t>
            </a:fld>
            <a:endParaRPr lang="en-US" altLang="en-US" smtClean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4691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altLang="en-US" smtClean="0">
                <a:ea typeface="ＭＳ Ｐゴシック" pitchFamily="34" charset="-128"/>
              </a:rPr>
              <a:t>Write simple code – that lets the compiler do the work</a:t>
            </a:r>
          </a:p>
        </p:txBody>
      </p:sp>
      <p:sp>
        <p:nvSpPr>
          <p:cNvPr id="11469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>
              <a:spcBef>
                <a:spcPct val="0"/>
              </a:spcBef>
            </a:pPr>
            <a:fld id="{67536890-DA44-4D8D-8EBA-9C7379CC9584}" type="slidenum">
              <a:rPr lang="en-US" altLang="en-US" smtClean="0"/>
              <a:pPr>
                <a:spcBef>
                  <a:spcPct val="0"/>
                </a:spcBef>
              </a:pPr>
              <a:t>34</a:t>
            </a:fld>
            <a:endParaRPr lang="en-US" altLang="en-US" smtClean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5715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altLang="en-US" smtClean="0">
                <a:ea typeface="ＭＳ Ｐゴシック" pitchFamily="34" charset="-128"/>
              </a:rPr>
              <a:t>Write simple code – that lets the compiler do the work</a:t>
            </a:r>
          </a:p>
        </p:txBody>
      </p:sp>
      <p:sp>
        <p:nvSpPr>
          <p:cNvPr id="11571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>
              <a:spcBef>
                <a:spcPct val="0"/>
              </a:spcBef>
            </a:pPr>
            <a:fld id="{3DE01027-82AD-4571-8DD6-1641C4448C1B}" type="slidenum">
              <a:rPr lang="en-US" altLang="en-US" smtClean="0"/>
              <a:pPr>
                <a:spcBef>
                  <a:spcPct val="0"/>
                </a:spcBef>
              </a:pPr>
              <a:t>35</a:t>
            </a:fld>
            <a:endParaRPr lang="en-US" altLang="en-US" smtClean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6739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altLang="en-US" smtClean="0">
                <a:ea typeface="ＭＳ Ｐゴシック" pitchFamily="34" charset="-128"/>
              </a:rPr>
              <a:t>Write simple code – that lets the compiler do the work</a:t>
            </a:r>
          </a:p>
        </p:txBody>
      </p:sp>
      <p:sp>
        <p:nvSpPr>
          <p:cNvPr id="11674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>
              <a:spcBef>
                <a:spcPct val="0"/>
              </a:spcBef>
            </a:pPr>
            <a:fld id="{0BE04B35-F789-43BA-91DF-5FED302CDF36}" type="slidenum">
              <a:rPr lang="en-US" altLang="en-US" smtClean="0"/>
              <a:pPr>
                <a:spcBef>
                  <a:spcPct val="0"/>
                </a:spcBef>
              </a:pPr>
              <a:t>36</a:t>
            </a:fld>
            <a:endParaRPr lang="en-US" altLang="en-US" smtClean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7763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altLang="en-US" smtClean="0">
                <a:ea typeface="ＭＳ Ｐゴシック" pitchFamily="34" charset="-128"/>
              </a:rPr>
              <a:t>We turn this…</a:t>
            </a:r>
          </a:p>
        </p:txBody>
      </p:sp>
      <p:sp>
        <p:nvSpPr>
          <p:cNvPr id="11776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>
              <a:spcBef>
                <a:spcPct val="0"/>
              </a:spcBef>
            </a:pPr>
            <a:fld id="{6EA024C5-5F5D-47C0-8E84-813807D56F9B}" type="slidenum">
              <a:rPr lang="en-US" altLang="en-US" smtClean="0"/>
              <a:pPr>
                <a:spcBef>
                  <a:spcPct val="0"/>
                </a:spcBef>
              </a:pPr>
              <a:t>37</a:t>
            </a:fld>
            <a:endParaRPr lang="en-US" altLang="en-US" smtClean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8787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altLang="en-US" smtClean="0">
                <a:ea typeface="ＭＳ Ｐゴシック" pitchFamily="34" charset="-128"/>
              </a:rPr>
              <a:t>We turn this…</a:t>
            </a:r>
          </a:p>
        </p:txBody>
      </p:sp>
      <p:sp>
        <p:nvSpPr>
          <p:cNvPr id="1187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>
              <a:spcBef>
                <a:spcPct val="0"/>
              </a:spcBef>
            </a:pPr>
            <a:fld id="{4F12393A-72C4-41E7-93E2-701C0C690950}" type="slidenum">
              <a:rPr lang="en-US" altLang="en-US" smtClean="0"/>
              <a:pPr>
                <a:spcBef>
                  <a:spcPct val="0"/>
                </a:spcBef>
              </a:pPr>
              <a:t>38</a:t>
            </a:fld>
            <a:endParaRPr lang="en-US" altLang="en-US" smtClean="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9811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altLang="en-US" smtClean="0">
                <a:ea typeface="ＭＳ Ｐゴシック" pitchFamily="34" charset="-128"/>
              </a:rPr>
              <a:t>We turn this…</a:t>
            </a:r>
          </a:p>
        </p:txBody>
      </p:sp>
      <p:sp>
        <p:nvSpPr>
          <p:cNvPr id="11981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>
              <a:spcBef>
                <a:spcPct val="0"/>
              </a:spcBef>
            </a:pPr>
            <a:fld id="{D7CCDE1F-A23F-4CEB-A168-25C4818C06F2}" type="slidenum">
              <a:rPr lang="en-US" altLang="en-US" smtClean="0"/>
              <a:pPr>
                <a:spcBef>
                  <a:spcPct val="0"/>
                </a:spcBef>
              </a:pPr>
              <a:t>39</a:t>
            </a:fld>
            <a:endParaRPr lang="en-US" altLang="en-US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3971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altLang="en-US" smtClean="0">
                <a:ea typeface="ＭＳ Ｐゴシック" pitchFamily="34" charset="-128"/>
              </a:rPr>
              <a:t>We turn this…</a:t>
            </a:r>
          </a:p>
        </p:txBody>
      </p:sp>
      <p:sp>
        <p:nvSpPr>
          <p:cNvPr id="839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>
              <a:spcBef>
                <a:spcPct val="0"/>
              </a:spcBef>
            </a:pPr>
            <a:fld id="{4A3B6CF4-FB46-4B02-AFA7-20ECA8AA2D12}" type="slidenum">
              <a:rPr lang="en-US" altLang="en-US" smtClean="0"/>
              <a:pPr>
                <a:spcBef>
                  <a:spcPct val="0"/>
                </a:spcBef>
              </a:pPr>
              <a:t>4</a:t>
            </a:fld>
            <a:endParaRPr lang="en-US" altLang="en-US" smtClean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0835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altLang="en-US" smtClean="0">
                <a:ea typeface="ＭＳ Ｐゴシック" pitchFamily="34" charset="-128"/>
              </a:rPr>
              <a:t>We turn this…</a:t>
            </a:r>
          </a:p>
        </p:txBody>
      </p:sp>
      <p:sp>
        <p:nvSpPr>
          <p:cNvPr id="12083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>
              <a:spcBef>
                <a:spcPct val="0"/>
              </a:spcBef>
            </a:pPr>
            <a:fld id="{A903C2DC-841B-4728-8307-82FD493F832E}" type="slidenum">
              <a:rPr lang="en-US" altLang="en-US" smtClean="0"/>
              <a:pPr>
                <a:spcBef>
                  <a:spcPct val="0"/>
                </a:spcBef>
              </a:pPr>
              <a:t>40</a:t>
            </a:fld>
            <a:endParaRPr lang="en-US" altLang="en-US" smtClean="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1859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altLang="en-US" smtClean="0">
                <a:ea typeface="ＭＳ Ｐゴシック" pitchFamily="34" charset="-128"/>
              </a:rPr>
              <a:t>We turn this…</a:t>
            </a:r>
          </a:p>
        </p:txBody>
      </p:sp>
      <p:sp>
        <p:nvSpPr>
          <p:cNvPr id="12186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>
              <a:spcBef>
                <a:spcPct val="0"/>
              </a:spcBef>
            </a:pPr>
            <a:fld id="{02E342A5-9AA3-483F-8239-FF41630F3F88}" type="slidenum">
              <a:rPr lang="en-US" altLang="en-US" smtClean="0"/>
              <a:pPr>
                <a:spcBef>
                  <a:spcPct val="0"/>
                </a:spcBef>
              </a:pPr>
              <a:t>41</a:t>
            </a:fld>
            <a:endParaRPr lang="en-US" altLang="en-US" smtClean="0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2883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altLang="en-US" smtClean="0">
                <a:ea typeface="ＭＳ Ｐゴシック" pitchFamily="34" charset="-128"/>
              </a:rPr>
              <a:t>We turn this…</a:t>
            </a:r>
          </a:p>
        </p:txBody>
      </p:sp>
      <p:sp>
        <p:nvSpPr>
          <p:cNvPr id="12288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>
              <a:spcBef>
                <a:spcPct val="0"/>
              </a:spcBef>
            </a:pPr>
            <a:fld id="{47BE105F-CF99-40CD-AECD-687AC4C04C30}" type="slidenum">
              <a:rPr lang="en-US" altLang="en-US" smtClean="0"/>
              <a:pPr>
                <a:spcBef>
                  <a:spcPct val="0"/>
                </a:spcBef>
              </a:pPr>
              <a:t>42</a:t>
            </a:fld>
            <a:endParaRPr lang="en-US" altLang="en-US" smtClean="0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3907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altLang="en-US" smtClean="0">
                <a:ea typeface="ＭＳ Ｐゴシック" pitchFamily="34" charset="-128"/>
              </a:rPr>
              <a:t>We turn this…</a:t>
            </a:r>
          </a:p>
        </p:txBody>
      </p:sp>
      <p:sp>
        <p:nvSpPr>
          <p:cNvPr id="1239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>
              <a:spcBef>
                <a:spcPct val="0"/>
              </a:spcBef>
            </a:pPr>
            <a:fld id="{16008DCD-52B3-4E2A-86C2-09A8E756FD92}" type="slidenum">
              <a:rPr lang="en-US" altLang="en-US" smtClean="0"/>
              <a:pPr>
                <a:spcBef>
                  <a:spcPct val="0"/>
                </a:spcBef>
              </a:pPr>
              <a:t>43</a:t>
            </a:fld>
            <a:endParaRPr lang="en-US" altLang="en-US" smtClean="0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4931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altLang="en-US" smtClean="0">
                <a:ea typeface="ＭＳ Ｐゴシック" pitchFamily="34" charset="-128"/>
              </a:rPr>
              <a:t>We turn this…</a:t>
            </a:r>
          </a:p>
        </p:txBody>
      </p:sp>
      <p:sp>
        <p:nvSpPr>
          <p:cNvPr id="1249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>
              <a:spcBef>
                <a:spcPct val="0"/>
              </a:spcBef>
            </a:pPr>
            <a:fld id="{F2875561-BB7B-4827-9BA4-E6EB3700998A}" type="slidenum">
              <a:rPr lang="en-US" altLang="en-US" smtClean="0"/>
              <a:pPr>
                <a:spcBef>
                  <a:spcPct val="0"/>
                </a:spcBef>
              </a:pPr>
              <a:t>44</a:t>
            </a:fld>
            <a:endParaRPr lang="en-US" altLang="en-US" smtClean="0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5955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altLang="en-US" smtClean="0">
                <a:ea typeface="ＭＳ Ｐゴシック" pitchFamily="34" charset="-128"/>
              </a:rPr>
              <a:t>We turn this…</a:t>
            </a:r>
          </a:p>
        </p:txBody>
      </p:sp>
      <p:sp>
        <p:nvSpPr>
          <p:cNvPr id="12595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>
              <a:spcBef>
                <a:spcPct val="0"/>
              </a:spcBef>
            </a:pPr>
            <a:fld id="{FA94C463-3237-4288-A378-1ED473C0FFA3}" type="slidenum">
              <a:rPr lang="en-US" altLang="en-US" smtClean="0"/>
              <a:pPr>
                <a:spcBef>
                  <a:spcPct val="0"/>
                </a:spcBef>
              </a:pPr>
              <a:t>45</a:t>
            </a:fld>
            <a:endParaRPr lang="en-US" altLang="en-US" smtClean="0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6979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altLang="en-US" smtClean="0">
                <a:ea typeface="ＭＳ Ｐゴシック" pitchFamily="34" charset="-128"/>
              </a:rPr>
              <a:t>We turn this…</a:t>
            </a:r>
          </a:p>
        </p:txBody>
      </p:sp>
      <p:sp>
        <p:nvSpPr>
          <p:cNvPr id="12698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>
              <a:spcBef>
                <a:spcPct val="0"/>
              </a:spcBef>
            </a:pPr>
            <a:fld id="{5B9AEE49-44E8-44BB-9948-F2DA85AF9B23}" type="slidenum">
              <a:rPr lang="en-US" altLang="en-US" smtClean="0"/>
              <a:pPr>
                <a:spcBef>
                  <a:spcPct val="0"/>
                </a:spcBef>
              </a:pPr>
              <a:t>46</a:t>
            </a:fld>
            <a:endParaRPr lang="en-US" altLang="en-US" smtClean="0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8003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altLang="en-US" smtClean="0">
                <a:ea typeface="ＭＳ Ｐゴシック" pitchFamily="34" charset="-128"/>
              </a:rPr>
              <a:t>We turn this…</a:t>
            </a:r>
          </a:p>
        </p:txBody>
      </p:sp>
      <p:sp>
        <p:nvSpPr>
          <p:cNvPr id="12800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>
              <a:spcBef>
                <a:spcPct val="0"/>
              </a:spcBef>
            </a:pPr>
            <a:fld id="{65329C27-7F45-4DE4-82E4-262DB2EC6960}" type="slidenum">
              <a:rPr lang="en-US" altLang="en-US" smtClean="0"/>
              <a:pPr>
                <a:spcBef>
                  <a:spcPct val="0"/>
                </a:spcBef>
              </a:pPr>
              <a:t>47</a:t>
            </a:fld>
            <a:endParaRPr lang="en-US" altLang="en-US" smtClean="0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9027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altLang="en-US" smtClean="0">
                <a:ea typeface="ＭＳ Ｐゴシック" pitchFamily="34" charset="-128"/>
              </a:rPr>
              <a:t>We turn this…</a:t>
            </a:r>
          </a:p>
        </p:txBody>
      </p:sp>
      <p:sp>
        <p:nvSpPr>
          <p:cNvPr id="12902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>
              <a:spcBef>
                <a:spcPct val="0"/>
              </a:spcBef>
            </a:pPr>
            <a:fld id="{D50CC72F-327B-4313-82FF-92472CA4704F}" type="slidenum">
              <a:rPr lang="en-US" altLang="en-US" smtClean="0"/>
              <a:pPr>
                <a:spcBef>
                  <a:spcPct val="0"/>
                </a:spcBef>
              </a:pPr>
              <a:t>48</a:t>
            </a:fld>
            <a:endParaRPr lang="en-US" altLang="en-US" smtClean="0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0051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altLang="en-US" smtClean="0">
                <a:ea typeface="ＭＳ Ｐゴシック" pitchFamily="34" charset="-128"/>
              </a:rPr>
              <a:t>We turn this…</a:t>
            </a:r>
          </a:p>
        </p:txBody>
      </p:sp>
      <p:sp>
        <p:nvSpPr>
          <p:cNvPr id="13005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>
              <a:spcBef>
                <a:spcPct val="0"/>
              </a:spcBef>
            </a:pPr>
            <a:fld id="{54F125A7-C108-4D4E-8628-A5ECDE51E118}" type="slidenum">
              <a:rPr lang="en-US" altLang="en-US" smtClean="0"/>
              <a:pPr>
                <a:spcBef>
                  <a:spcPct val="0"/>
                </a:spcBef>
              </a:pPr>
              <a:t>49</a:t>
            </a:fld>
            <a:endParaRPr lang="en-US" altLang="en-US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4995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altLang="en-US" smtClean="0">
                <a:ea typeface="ＭＳ Ｐゴシック" pitchFamily="34" charset="-128"/>
              </a:rPr>
              <a:t>We turn this…</a:t>
            </a:r>
          </a:p>
        </p:txBody>
      </p:sp>
      <p:sp>
        <p:nvSpPr>
          <p:cNvPr id="8499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>
              <a:spcBef>
                <a:spcPct val="0"/>
              </a:spcBef>
            </a:pPr>
            <a:fld id="{D116BD33-18FF-4013-96A0-F5C6B9B50944}" type="slidenum">
              <a:rPr lang="en-US" altLang="en-US" smtClean="0"/>
              <a:pPr>
                <a:spcBef>
                  <a:spcPct val="0"/>
                </a:spcBef>
              </a:pPr>
              <a:t>5</a:t>
            </a:fld>
            <a:endParaRPr lang="en-US" altLang="en-US" smtClean="0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1075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altLang="en-US" smtClean="0">
                <a:ea typeface="ＭＳ Ｐゴシック" pitchFamily="34" charset="-128"/>
              </a:rPr>
              <a:t>We turn this…</a:t>
            </a:r>
          </a:p>
        </p:txBody>
      </p:sp>
      <p:sp>
        <p:nvSpPr>
          <p:cNvPr id="13107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>
              <a:spcBef>
                <a:spcPct val="0"/>
              </a:spcBef>
            </a:pPr>
            <a:fld id="{1ECFBA1E-2823-4091-A9A3-401D64872AF1}" type="slidenum">
              <a:rPr lang="en-US" altLang="en-US" smtClean="0"/>
              <a:pPr>
                <a:spcBef>
                  <a:spcPct val="0"/>
                </a:spcBef>
              </a:pPr>
              <a:t>50</a:t>
            </a:fld>
            <a:endParaRPr lang="en-US" altLang="en-US" smtClean="0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2099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altLang="en-US" smtClean="0">
                <a:ea typeface="ＭＳ Ｐゴシック" pitchFamily="34" charset="-128"/>
              </a:rPr>
              <a:t>We turn this…</a:t>
            </a:r>
          </a:p>
        </p:txBody>
      </p:sp>
      <p:sp>
        <p:nvSpPr>
          <p:cNvPr id="13210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>
              <a:spcBef>
                <a:spcPct val="0"/>
              </a:spcBef>
            </a:pPr>
            <a:fld id="{B5BD4801-AD69-4E70-A651-B6A57D504DCF}" type="slidenum">
              <a:rPr lang="en-US" altLang="en-US" smtClean="0"/>
              <a:pPr>
                <a:spcBef>
                  <a:spcPct val="0"/>
                </a:spcBef>
              </a:pPr>
              <a:t>51</a:t>
            </a:fld>
            <a:endParaRPr lang="en-US" altLang="en-US" smtClean="0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3123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altLang="en-US" smtClean="0">
                <a:ea typeface="ＭＳ Ｐゴシック" pitchFamily="34" charset="-128"/>
              </a:rPr>
              <a:t>We turn this…</a:t>
            </a:r>
          </a:p>
        </p:txBody>
      </p:sp>
      <p:sp>
        <p:nvSpPr>
          <p:cNvPr id="13312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>
              <a:spcBef>
                <a:spcPct val="0"/>
              </a:spcBef>
            </a:pPr>
            <a:fld id="{B103CDD5-7F25-489B-8168-6D0A9E8B50DB}" type="slidenum">
              <a:rPr lang="en-US" altLang="en-US" smtClean="0"/>
              <a:pPr>
                <a:spcBef>
                  <a:spcPct val="0"/>
                </a:spcBef>
              </a:pPr>
              <a:t>52</a:t>
            </a:fld>
            <a:endParaRPr lang="en-US" altLang="en-US" smtClean="0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4147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altLang="en-US" smtClean="0">
                <a:ea typeface="ＭＳ Ｐゴシック" pitchFamily="34" charset="-128"/>
              </a:rPr>
              <a:t>We turn this…</a:t>
            </a:r>
          </a:p>
        </p:txBody>
      </p:sp>
      <p:sp>
        <p:nvSpPr>
          <p:cNvPr id="13414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>
              <a:spcBef>
                <a:spcPct val="0"/>
              </a:spcBef>
            </a:pPr>
            <a:fld id="{D443E0A2-79E6-45CC-A65D-7D856A643B3D}" type="slidenum">
              <a:rPr lang="en-US" altLang="en-US" smtClean="0"/>
              <a:pPr>
                <a:spcBef>
                  <a:spcPct val="0"/>
                </a:spcBef>
              </a:pPr>
              <a:t>53</a:t>
            </a:fld>
            <a:endParaRPr lang="en-US" altLang="en-US" smtClean="0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5171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altLang="en-US" smtClean="0">
                <a:ea typeface="ＭＳ Ｐゴシック" pitchFamily="34" charset="-128"/>
              </a:rPr>
              <a:t>We turn this…</a:t>
            </a:r>
          </a:p>
        </p:txBody>
      </p:sp>
      <p:sp>
        <p:nvSpPr>
          <p:cNvPr id="1351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>
              <a:spcBef>
                <a:spcPct val="0"/>
              </a:spcBef>
            </a:pPr>
            <a:fld id="{772EB4A6-F4CD-40D7-B7C4-D1C8468C771B}" type="slidenum">
              <a:rPr lang="en-US" altLang="en-US" smtClean="0"/>
              <a:pPr>
                <a:spcBef>
                  <a:spcPct val="0"/>
                </a:spcBef>
              </a:pPr>
              <a:t>54</a:t>
            </a:fld>
            <a:endParaRPr lang="en-US" altLang="en-US" smtClean="0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6195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altLang="en-US" smtClean="0">
                <a:ea typeface="ＭＳ Ｐゴシック" pitchFamily="34" charset="-128"/>
              </a:rPr>
              <a:t>We turn this…</a:t>
            </a:r>
          </a:p>
        </p:txBody>
      </p:sp>
      <p:sp>
        <p:nvSpPr>
          <p:cNvPr id="13619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>
              <a:spcBef>
                <a:spcPct val="0"/>
              </a:spcBef>
            </a:pPr>
            <a:fld id="{23FAEFEF-78C9-4341-9AC4-62020427D6F2}" type="slidenum">
              <a:rPr lang="en-US" altLang="en-US" smtClean="0"/>
              <a:pPr>
                <a:spcBef>
                  <a:spcPct val="0"/>
                </a:spcBef>
              </a:pPr>
              <a:t>55</a:t>
            </a:fld>
            <a:endParaRPr lang="en-US" altLang="en-US" smtClean="0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7219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altLang="en-US" smtClean="0">
                <a:ea typeface="ＭＳ Ｐゴシック" pitchFamily="34" charset="-128"/>
              </a:rPr>
              <a:t>We turn this…</a:t>
            </a:r>
          </a:p>
        </p:txBody>
      </p:sp>
      <p:sp>
        <p:nvSpPr>
          <p:cNvPr id="13722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>
              <a:spcBef>
                <a:spcPct val="0"/>
              </a:spcBef>
            </a:pPr>
            <a:fld id="{7739052B-BDD4-443C-AB73-9F4742627561}" type="slidenum">
              <a:rPr lang="en-US" altLang="en-US" smtClean="0"/>
              <a:pPr>
                <a:spcBef>
                  <a:spcPct val="0"/>
                </a:spcBef>
              </a:pPr>
              <a:t>56</a:t>
            </a:fld>
            <a:endParaRPr lang="en-US" altLang="en-US" smtClean="0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8243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altLang="en-US" smtClean="0">
                <a:ea typeface="ＭＳ Ｐゴシック" pitchFamily="34" charset="-128"/>
              </a:rPr>
              <a:t>We turn this…</a:t>
            </a:r>
          </a:p>
        </p:txBody>
      </p:sp>
      <p:sp>
        <p:nvSpPr>
          <p:cNvPr id="13824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>
              <a:spcBef>
                <a:spcPct val="0"/>
              </a:spcBef>
            </a:pPr>
            <a:fld id="{BAAD204D-067A-44CC-AE9C-414D8C598357}" type="slidenum">
              <a:rPr lang="en-US" altLang="en-US" smtClean="0"/>
              <a:pPr>
                <a:spcBef>
                  <a:spcPct val="0"/>
                </a:spcBef>
              </a:pPr>
              <a:t>57</a:t>
            </a:fld>
            <a:endParaRPr lang="en-US" altLang="en-US" smtClean="0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9267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altLang="en-US" smtClean="0">
                <a:ea typeface="ＭＳ Ｐゴシック" pitchFamily="34" charset="-128"/>
              </a:rPr>
              <a:t>We turn this…</a:t>
            </a:r>
          </a:p>
        </p:txBody>
      </p:sp>
      <p:sp>
        <p:nvSpPr>
          <p:cNvPr id="13926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>
              <a:spcBef>
                <a:spcPct val="0"/>
              </a:spcBef>
            </a:pPr>
            <a:fld id="{CEC6FA60-5AE4-465D-AA51-53870D716EC1}" type="slidenum">
              <a:rPr lang="en-US" altLang="en-US" smtClean="0"/>
              <a:pPr>
                <a:spcBef>
                  <a:spcPct val="0"/>
                </a:spcBef>
              </a:pPr>
              <a:t>58</a:t>
            </a:fld>
            <a:endParaRPr lang="en-US" altLang="en-US" smtClean="0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40291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altLang="en-US" smtClean="0">
                <a:ea typeface="ＭＳ Ｐゴシック" pitchFamily="34" charset="-128"/>
              </a:rPr>
              <a:t>We turn this…</a:t>
            </a:r>
          </a:p>
        </p:txBody>
      </p:sp>
      <p:sp>
        <p:nvSpPr>
          <p:cNvPr id="14029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>
              <a:spcBef>
                <a:spcPct val="0"/>
              </a:spcBef>
            </a:pPr>
            <a:fld id="{0D207724-7303-477F-8FEB-BF763441978A}" type="slidenum">
              <a:rPr lang="en-US" altLang="en-US" smtClean="0"/>
              <a:pPr>
                <a:spcBef>
                  <a:spcPct val="0"/>
                </a:spcBef>
              </a:pPr>
              <a:t>59</a:t>
            </a:fld>
            <a:endParaRPr lang="en-US" altLang="en-US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6019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altLang="en-US" smtClean="0">
                <a:ea typeface="ＭＳ Ｐゴシック" pitchFamily="34" charset="-128"/>
              </a:rPr>
              <a:t>Even though it was the early 70s when he learned to program,</a:t>
            </a:r>
          </a:p>
          <a:p>
            <a:r>
              <a:rPr lang="en-US" altLang="en-US" smtClean="0">
                <a:ea typeface="ＭＳ Ｐゴシック" pitchFamily="34" charset="-128"/>
              </a:rPr>
              <a:t>from his writings you can really see he grasped the essence of programming in a timeless way, that still rings true today.</a:t>
            </a:r>
          </a:p>
        </p:txBody>
      </p:sp>
      <p:sp>
        <p:nvSpPr>
          <p:cNvPr id="8602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>
              <a:spcBef>
                <a:spcPct val="0"/>
              </a:spcBef>
            </a:pPr>
            <a:fld id="{88146AB4-77FE-4EC6-98E7-CFA7DE1079B5}" type="slidenum">
              <a:rPr lang="en-US" altLang="en-US" smtClean="0"/>
              <a:pPr>
                <a:spcBef>
                  <a:spcPct val="0"/>
                </a:spcBef>
              </a:pPr>
              <a:t>6</a:t>
            </a:fld>
            <a:endParaRPr lang="en-US" altLang="en-US" smtClean="0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41315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altLang="en-US" smtClean="0">
                <a:ea typeface="ＭＳ Ｐゴシック" pitchFamily="34" charset="-128"/>
              </a:rPr>
              <a:t>We turn this…</a:t>
            </a:r>
          </a:p>
        </p:txBody>
      </p:sp>
      <p:sp>
        <p:nvSpPr>
          <p:cNvPr id="14131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>
              <a:spcBef>
                <a:spcPct val="0"/>
              </a:spcBef>
            </a:pPr>
            <a:fld id="{3616326F-7B5C-413A-9191-0CA4066FA154}" type="slidenum">
              <a:rPr lang="en-US" altLang="en-US" smtClean="0"/>
              <a:pPr>
                <a:spcBef>
                  <a:spcPct val="0"/>
                </a:spcBef>
              </a:pPr>
              <a:t>60</a:t>
            </a:fld>
            <a:endParaRPr lang="en-US" altLang="en-US" smtClean="0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42339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altLang="en-US" smtClean="0">
                <a:ea typeface="ＭＳ Ｐゴシック" pitchFamily="34" charset="-128"/>
              </a:rPr>
              <a:t>We turn this…</a:t>
            </a:r>
          </a:p>
        </p:txBody>
      </p:sp>
      <p:sp>
        <p:nvSpPr>
          <p:cNvPr id="14234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>
              <a:spcBef>
                <a:spcPct val="0"/>
              </a:spcBef>
            </a:pPr>
            <a:fld id="{C796B6A2-9C77-4062-A794-1CFAFE0E5803}" type="slidenum">
              <a:rPr lang="en-US" altLang="en-US" smtClean="0"/>
              <a:pPr>
                <a:spcBef>
                  <a:spcPct val="0"/>
                </a:spcBef>
              </a:pPr>
              <a:t>61</a:t>
            </a:fld>
            <a:endParaRPr lang="en-US" altLang="en-US" smtClean="0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43363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altLang="en-US" smtClean="0">
                <a:ea typeface="ＭＳ Ｐゴシック" pitchFamily="34" charset="-128"/>
              </a:rPr>
              <a:t>We turn this…</a:t>
            </a:r>
          </a:p>
        </p:txBody>
      </p:sp>
      <p:sp>
        <p:nvSpPr>
          <p:cNvPr id="14336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>
              <a:spcBef>
                <a:spcPct val="0"/>
              </a:spcBef>
            </a:pPr>
            <a:fld id="{504CCEF1-687F-4B9D-BF15-73B3F293FAC9}" type="slidenum">
              <a:rPr lang="en-US" altLang="en-US" smtClean="0"/>
              <a:pPr>
                <a:spcBef>
                  <a:spcPct val="0"/>
                </a:spcBef>
              </a:pPr>
              <a:t>62</a:t>
            </a:fld>
            <a:endParaRPr lang="en-US" altLang="en-US" smtClean="0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>
              <a:spcBef>
                <a:spcPct val="0"/>
              </a:spcBef>
            </a:pPr>
            <a:fld id="{44A8BE18-56FA-4288-9431-59FF023BAB10}" type="slidenum">
              <a:rPr lang="en-US" altLang="en-US" smtClean="0"/>
              <a:pPr>
                <a:spcBef>
                  <a:spcPct val="0"/>
                </a:spcBef>
              </a:pPr>
              <a:t>63</a:t>
            </a:fld>
            <a:endParaRPr lang="en-US" altLang="en-US" smtClean="0"/>
          </a:p>
        </p:txBody>
      </p:sp>
      <p:sp>
        <p:nvSpPr>
          <p:cNvPr id="144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438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smtClean="0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7043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altLang="en-US" smtClean="0">
                <a:ea typeface="ＭＳ Ｐゴシック" pitchFamily="34" charset="-128"/>
              </a:rPr>
              <a:t>How do we _know_ he learned how to code?  This quote makes it obvious that he did.</a:t>
            </a:r>
          </a:p>
        </p:txBody>
      </p:sp>
      <p:sp>
        <p:nvSpPr>
          <p:cNvPr id="8704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>
              <a:spcBef>
                <a:spcPct val="0"/>
              </a:spcBef>
            </a:pPr>
            <a:fld id="{A3DA5102-F0E5-4A3F-803B-688D05FD6DE7}" type="slidenum">
              <a:rPr lang="en-US" altLang="en-US" smtClean="0"/>
              <a:pPr>
                <a:spcBef>
                  <a:spcPct val="0"/>
                </a:spcBef>
              </a:pPr>
              <a:t>7</a:t>
            </a:fld>
            <a:endParaRPr lang="en-US" altLang="en-US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8067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altLang="en-US" smtClean="0">
                <a:ea typeface="ＭＳ Ｐゴシック" pitchFamily="34" charset="-128"/>
              </a:rPr>
              <a:t>How do we _know_ he learned how to code?  This quote makes it obvious that he did.</a:t>
            </a:r>
          </a:p>
          <a:p>
            <a:r>
              <a:rPr lang="en-US" altLang="en-US" smtClean="0">
                <a:ea typeface="ＭＳ Ｐゴシック" pitchFamily="34" charset="-128"/>
              </a:rPr>
              <a:t>This is where the term “hacking” originates.</a:t>
            </a:r>
          </a:p>
        </p:txBody>
      </p:sp>
      <p:sp>
        <p:nvSpPr>
          <p:cNvPr id="8806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>
              <a:spcBef>
                <a:spcPct val="0"/>
              </a:spcBef>
            </a:pPr>
            <a:fld id="{A3BC4F4F-708A-44F0-99AD-08CAA2634FBF}" type="slidenum">
              <a:rPr lang="en-US" altLang="en-US" smtClean="0"/>
              <a:pPr>
                <a:spcBef>
                  <a:spcPct val="0"/>
                </a:spcBef>
              </a:pPr>
              <a:t>8</a:t>
            </a:fld>
            <a:endParaRPr lang="en-US" altLang="en-US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9091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altLang="en-US" smtClean="0">
                <a:ea typeface="ＭＳ Ｐゴシック" pitchFamily="34" charset="-128"/>
              </a:rPr>
              <a:t>We turn this…</a:t>
            </a:r>
          </a:p>
        </p:txBody>
      </p:sp>
      <p:sp>
        <p:nvSpPr>
          <p:cNvPr id="8909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>
              <a:spcBef>
                <a:spcPct val="0"/>
              </a:spcBef>
            </a:pPr>
            <a:fld id="{3B87C0E8-4BCF-4EAD-94F3-AC94B6317591}" type="slidenum">
              <a:rPr lang="en-US" altLang="en-US" smtClean="0"/>
              <a:pPr>
                <a:spcBef>
                  <a:spcPct val="0"/>
                </a:spcBef>
              </a:pPr>
              <a:t>9</a:t>
            </a:fld>
            <a:endParaRPr lang="en-US" alt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6" descr="16x9 title_background_white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66800"/>
            <a:ext cx="6553200" cy="265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9"/>
          <p:cNvSpPr>
            <a:spLocks noChangeArrowheads="1"/>
          </p:cNvSpPr>
          <p:nvPr userDrawn="1"/>
        </p:nvSpPr>
        <p:spPr bwMode="auto">
          <a:xfrm>
            <a:off x="0" y="3540125"/>
            <a:ext cx="7315200" cy="574675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0" hangingPunct="0">
              <a:defRPr/>
            </a:pPr>
            <a:endParaRPr lang="en-US" altLang="en-US" smtClean="0">
              <a:cs typeface="+mn-cs"/>
            </a:endParaRPr>
          </a:p>
        </p:txBody>
      </p:sp>
      <p:pic>
        <p:nvPicPr>
          <p:cNvPr id="6" name="Picture 10" descr="Christie_KO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7900" y="3757613"/>
            <a:ext cx="1041400" cy="147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9" name="Rectangle 7"/>
          <p:cNvSpPr>
            <a:spLocks noGrp="1" noChangeArrowheads="1"/>
          </p:cNvSpPr>
          <p:nvPr>
            <p:ph type="ctrTitle"/>
          </p:nvPr>
        </p:nvSpPr>
        <p:spPr>
          <a:xfrm>
            <a:off x="381000" y="609600"/>
            <a:ext cx="6553200" cy="1066800"/>
          </a:xfrm>
        </p:spPr>
        <p:txBody>
          <a:bodyPr lIns="91428" tIns="45714" rIns="91428" bIns="45714"/>
          <a:lstStyle>
            <a:lvl1pPr>
              <a:defRPr/>
            </a:lvl1pPr>
          </a:lstStyle>
          <a:p>
            <a:pPr lvl="0"/>
            <a:r>
              <a:rPr lang="en-US" altLang="en-US" noProof="0" smtClean="0"/>
              <a:t>Click to edit Master title style</a:t>
            </a:r>
          </a:p>
        </p:txBody>
      </p:sp>
      <p:sp>
        <p:nvSpPr>
          <p:cNvPr id="3080" name="Rectangle 8"/>
          <p:cNvSpPr>
            <a:spLocks noGrp="1" noChangeArrowheads="1"/>
          </p:cNvSpPr>
          <p:nvPr>
            <p:ph type="subTitle" idx="1"/>
          </p:nvPr>
        </p:nvSpPr>
        <p:spPr>
          <a:xfrm>
            <a:off x="381000" y="2819400"/>
            <a:ext cx="6553200" cy="685800"/>
          </a:xfrm>
        </p:spPr>
        <p:txBody>
          <a:bodyPr lIns="91428" tIns="45714" rIns="91428" bIns="45714" anchor="ctr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 altLang="en-US" noProof="0" smtClean="0"/>
              <a:t>Click to edit Master subtitle style</a:t>
            </a:r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9593A8B-8725-4052-9BB9-CE172D88343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632953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14350" y="3790950"/>
            <a:ext cx="2305050" cy="304800"/>
          </a:xfrm>
          <a:prstGeom prst="rect">
            <a:avLst/>
          </a:prstGeom>
        </p:spPr>
        <p:txBody>
          <a:bodyPr/>
          <a:lstStyle>
            <a:lvl1pPr eaLnBrk="0" hangingPunct="0">
              <a:defRPr>
                <a:latin typeface="Arial" charset="0"/>
                <a:ea typeface="ＭＳ Ｐゴシック" pitchFamily="64" charset="-128"/>
                <a:cs typeface="+mn-cs"/>
              </a:defRPr>
            </a:lvl1pPr>
          </a:lstStyle>
          <a:p>
            <a:pPr>
              <a:defRPr/>
            </a:pPr>
            <a:r>
              <a:rPr lang="en-US" altLang="en-US"/>
              <a:t>Optional (menu INSERT/ DATE TIME)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276600" y="3590925"/>
            <a:ext cx="2514600" cy="457200"/>
          </a:xfrm>
          <a:prstGeom prst="rect">
            <a:avLst/>
          </a:prstGeom>
        </p:spPr>
        <p:txBody>
          <a:bodyPr/>
          <a:lstStyle>
            <a:lvl1pPr eaLnBrk="0" hangingPunct="0">
              <a:defRPr>
                <a:latin typeface="Arial" charset="0"/>
                <a:ea typeface="ＭＳ Ｐゴシック" pitchFamily="64" charset="-128"/>
                <a:cs typeface="+mn-cs"/>
              </a:defRPr>
            </a:lvl1pPr>
          </a:lstStyle>
          <a:p>
            <a:pPr>
              <a:defRPr/>
            </a:pPr>
            <a:r>
              <a:rPr lang="en-US" altLang="en-US"/>
              <a:t>Optional Confidential or Presenter's Name (menu INSERT/DATE TIME)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52B0178-EBFE-40CC-8D9D-A2060EC2206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774417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410200" y="152400"/>
            <a:ext cx="1752600" cy="32766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400" y="152400"/>
            <a:ext cx="5105400" cy="32766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14350" y="3790950"/>
            <a:ext cx="2305050" cy="304800"/>
          </a:xfrm>
          <a:prstGeom prst="rect">
            <a:avLst/>
          </a:prstGeom>
        </p:spPr>
        <p:txBody>
          <a:bodyPr/>
          <a:lstStyle>
            <a:lvl1pPr eaLnBrk="0" hangingPunct="0">
              <a:defRPr>
                <a:latin typeface="Arial" charset="0"/>
                <a:ea typeface="ＭＳ Ｐゴシック" pitchFamily="64" charset="-128"/>
                <a:cs typeface="+mn-cs"/>
              </a:defRPr>
            </a:lvl1pPr>
          </a:lstStyle>
          <a:p>
            <a:pPr>
              <a:defRPr/>
            </a:pPr>
            <a:r>
              <a:rPr lang="en-US" altLang="en-US"/>
              <a:t>Optional (menu INSERT/ DATE TIME)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276600" y="3590925"/>
            <a:ext cx="2514600" cy="457200"/>
          </a:xfrm>
          <a:prstGeom prst="rect">
            <a:avLst/>
          </a:prstGeom>
        </p:spPr>
        <p:txBody>
          <a:bodyPr/>
          <a:lstStyle>
            <a:lvl1pPr eaLnBrk="0" hangingPunct="0">
              <a:defRPr>
                <a:latin typeface="Arial" charset="0"/>
                <a:ea typeface="ＭＳ Ｐゴシック" pitchFamily="64" charset="-128"/>
                <a:cs typeface="+mn-cs"/>
              </a:defRPr>
            </a:lvl1pPr>
          </a:lstStyle>
          <a:p>
            <a:pPr>
              <a:defRPr/>
            </a:pPr>
            <a:r>
              <a:rPr lang="en-US" altLang="en-US"/>
              <a:t>Optional Confidential or Presenter's Name (menu INSERT/DATE TIME)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2819611-7116-4C8A-9490-A62BE320066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177996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6" descr="16x9 title_background_white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66800"/>
            <a:ext cx="6553200" cy="265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>
            <a:spLocks noChangeArrowheads="1"/>
          </p:cNvSpPr>
          <p:nvPr userDrawn="1"/>
        </p:nvSpPr>
        <p:spPr bwMode="auto">
          <a:xfrm>
            <a:off x="0" y="3540125"/>
            <a:ext cx="7315200" cy="574675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0" hangingPunct="0">
              <a:defRPr/>
            </a:pPr>
            <a:endParaRPr lang="en-US" altLang="en-US" smtClean="0">
              <a:solidFill>
                <a:srgbClr val="FFFFFF"/>
              </a:solidFill>
              <a:cs typeface="+mn-cs"/>
            </a:endParaRPr>
          </a:p>
        </p:txBody>
      </p:sp>
      <p:pic>
        <p:nvPicPr>
          <p:cNvPr id="6" name="Picture 10" descr="Christie_KO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7900" y="3757613"/>
            <a:ext cx="1041400" cy="147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9" name="Rectangle 7"/>
          <p:cNvSpPr>
            <a:spLocks noGrp="1" noChangeArrowheads="1"/>
          </p:cNvSpPr>
          <p:nvPr>
            <p:ph type="ctrTitle"/>
          </p:nvPr>
        </p:nvSpPr>
        <p:spPr>
          <a:xfrm>
            <a:off x="381000" y="609600"/>
            <a:ext cx="6553200" cy="1066800"/>
          </a:xfrm>
        </p:spPr>
        <p:txBody>
          <a:bodyPr lIns="91428" tIns="45714" rIns="91428" bIns="45714"/>
          <a:lstStyle>
            <a:lvl1pPr>
              <a:defRPr/>
            </a:lvl1pPr>
          </a:lstStyle>
          <a:p>
            <a:pPr lvl="0"/>
            <a:r>
              <a:rPr lang="en-US" noProof="0" smtClean="0"/>
              <a:t>Click to edit Master title style</a:t>
            </a:r>
          </a:p>
        </p:txBody>
      </p:sp>
      <p:sp>
        <p:nvSpPr>
          <p:cNvPr id="3080" name="Rectangle 8"/>
          <p:cNvSpPr>
            <a:spLocks noGrp="1" noChangeArrowheads="1"/>
          </p:cNvSpPr>
          <p:nvPr>
            <p:ph type="subTitle" idx="1"/>
          </p:nvPr>
        </p:nvSpPr>
        <p:spPr>
          <a:xfrm>
            <a:off x="381000" y="2819400"/>
            <a:ext cx="6553200" cy="685800"/>
          </a:xfrm>
        </p:spPr>
        <p:txBody>
          <a:bodyPr lIns="91428" tIns="45714" rIns="91428" bIns="45714" anchor="ctr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 noProof="0" smtClean="0"/>
              <a:t>Click to edit Master subtitle style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dt" sz="quarter" idx="10"/>
          </p:nvPr>
        </p:nvSpPr>
        <p:spPr>
          <a:xfrm>
            <a:off x="533400" y="3790950"/>
            <a:ext cx="2590800" cy="3048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Optional (menu INSERT/ DATE TIME)</a:t>
            </a:r>
          </a:p>
        </p:txBody>
      </p:sp>
      <p:sp>
        <p:nvSpPr>
          <p:cNvPr id="8" name="Rectangle 7"/>
          <p:cNvSpPr>
            <a:spLocks noGrp="1" noChangeArrowheads="1"/>
          </p:cNvSpPr>
          <p:nvPr>
            <p:ph type="ftr" sz="quarter" idx="11"/>
          </p:nvPr>
        </p:nvSpPr>
        <p:spPr>
          <a:xfrm>
            <a:off x="3271838" y="3590925"/>
            <a:ext cx="2514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Optional Confidential or Presenter's Name (menu INSERT/DATE TIME)</a:t>
            </a:r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987E2BA-EC6E-405E-BE09-7FDD7610BFA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617168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chemeClr val="bg1"/>
              </a:buClr>
              <a:defRPr>
                <a:solidFill>
                  <a:schemeClr val="accent3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accent3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accent3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accent3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Rectangle 1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Optional (menu INSERT/ DATE TIME)</a:t>
            </a:r>
          </a:p>
        </p:txBody>
      </p:sp>
      <p:sp>
        <p:nvSpPr>
          <p:cNvPr id="5" name="Rectangle 1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Optional Confidential or Presenter's Name (menu INSERT/DATE TIME)</a:t>
            </a:r>
          </a:p>
        </p:txBody>
      </p:sp>
      <p:sp>
        <p:nvSpPr>
          <p:cNvPr id="6" name="Rectangle 1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1C153A7-07EC-4D32-A29A-C6B7174D4CE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990291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2644775"/>
            <a:ext cx="6218238" cy="8159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1744663"/>
            <a:ext cx="6218238" cy="900112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1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Optional (menu INSERT/ DATE TIME)</a:t>
            </a:r>
          </a:p>
        </p:txBody>
      </p:sp>
      <p:sp>
        <p:nvSpPr>
          <p:cNvPr id="5" name="Rectangle 1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Optional Confidential or Presenter's Name (menu INSERT/DATE TIME)</a:t>
            </a:r>
          </a:p>
        </p:txBody>
      </p:sp>
      <p:sp>
        <p:nvSpPr>
          <p:cNvPr id="6" name="Rectangle 1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545D1C4-F832-40ED-9703-37CDD3AC474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7424873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" y="685800"/>
            <a:ext cx="3429000" cy="2743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0" y="685800"/>
            <a:ext cx="3429000" cy="2743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1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Optional (menu INSERT/ DATE TIME)</a:t>
            </a:r>
          </a:p>
        </p:txBody>
      </p:sp>
      <p:sp>
        <p:nvSpPr>
          <p:cNvPr id="6" name="Rectangle 1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Optional Confidential or Presenter's Name (menu INSERT/DATE TIME)</a:t>
            </a:r>
          </a:p>
        </p:txBody>
      </p:sp>
      <p:sp>
        <p:nvSpPr>
          <p:cNvPr id="7" name="Rectangle 1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3F3147D-253E-4FC7-87DC-D3F75043EF0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032929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165100"/>
            <a:ext cx="6584950" cy="6858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5" y="920750"/>
            <a:ext cx="3232150" cy="3841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5" y="1304925"/>
            <a:ext cx="3232150" cy="23701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920750"/>
            <a:ext cx="3233737" cy="3841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1304925"/>
            <a:ext cx="3233737" cy="23701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Optional (menu INSERT/ DATE TIME)</a:t>
            </a:r>
          </a:p>
        </p:txBody>
      </p:sp>
      <p:sp>
        <p:nvSpPr>
          <p:cNvPr id="8" name="Rectangle 1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Optional Confidential or Presenter's Name (menu INSERT/DATE TIME)</a:t>
            </a:r>
          </a:p>
        </p:txBody>
      </p:sp>
      <p:sp>
        <p:nvSpPr>
          <p:cNvPr id="9" name="Rectangle 1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580F3B5-12A5-4D60-8696-9EF02AF694E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64379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1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Optional (menu INSERT/ DATE TIME)</a:t>
            </a:r>
          </a:p>
        </p:txBody>
      </p:sp>
      <p:sp>
        <p:nvSpPr>
          <p:cNvPr id="4" name="Rectangle 1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Optional Confidential or Presenter's Name (menu INSERT/DATE TIME)</a:t>
            </a:r>
          </a:p>
        </p:txBody>
      </p:sp>
      <p:sp>
        <p:nvSpPr>
          <p:cNvPr id="5" name="Rectangle 1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51095CD-738D-4DB7-A01F-DA31544A26F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2683063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Optional (menu INSERT/ DATE TIME)</a:t>
            </a:r>
          </a:p>
        </p:txBody>
      </p:sp>
      <p:sp>
        <p:nvSpPr>
          <p:cNvPr id="3" name="Rectangle 1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Optional Confidential or Presenter's Name (menu INSERT/DATE TIME)</a:t>
            </a:r>
          </a:p>
        </p:txBody>
      </p:sp>
      <p:sp>
        <p:nvSpPr>
          <p:cNvPr id="4" name="Rectangle 1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605AEF9-9FF4-485F-92B2-E6AC2D03C89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7711819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163513"/>
            <a:ext cx="2406650" cy="69691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163513"/>
            <a:ext cx="4089400" cy="35115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860425"/>
            <a:ext cx="2406650" cy="281463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Optional (menu INSERT/ DATE TIME)</a:t>
            </a:r>
          </a:p>
        </p:txBody>
      </p:sp>
      <p:sp>
        <p:nvSpPr>
          <p:cNvPr id="6" name="Rectangle 1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Optional Confidential or Presenter's Name (menu INSERT/DATE TIME)</a:t>
            </a:r>
          </a:p>
        </p:txBody>
      </p:sp>
      <p:sp>
        <p:nvSpPr>
          <p:cNvPr id="7" name="Rectangle 1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BED9FD4-7205-4D58-A757-EEC5D895D1D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329857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Rectangle 1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1B6FCAD-49E5-4CF7-801D-EC65EE7B235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2889909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3" y="2879725"/>
            <a:ext cx="4389437" cy="34131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3" y="368300"/>
            <a:ext cx="4389437" cy="246856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3" y="3221038"/>
            <a:ext cx="4389437" cy="4826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Optional (menu INSERT/ DATE TIME)</a:t>
            </a:r>
          </a:p>
        </p:txBody>
      </p:sp>
      <p:sp>
        <p:nvSpPr>
          <p:cNvPr id="6" name="Rectangle 1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Optional Confidential or Presenter's Name (menu INSERT/DATE TIME)</a:t>
            </a:r>
          </a:p>
        </p:txBody>
      </p:sp>
      <p:sp>
        <p:nvSpPr>
          <p:cNvPr id="7" name="Rectangle 1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C05D71F-CB0A-4D41-9A15-A1331244717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3272379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Optional (menu INSERT/ DATE TIME)</a:t>
            </a:r>
          </a:p>
        </p:txBody>
      </p:sp>
      <p:sp>
        <p:nvSpPr>
          <p:cNvPr id="5" name="Rectangle 1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Optional Confidential or Presenter's Name (menu INSERT/DATE TIME)</a:t>
            </a:r>
          </a:p>
        </p:txBody>
      </p:sp>
      <p:sp>
        <p:nvSpPr>
          <p:cNvPr id="6" name="Rectangle 1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76DE401-643B-4545-817E-29A27C435F4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779553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410200" y="152400"/>
            <a:ext cx="1752600" cy="32766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400" y="152400"/>
            <a:ext cx="5105400" cy="32766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Optional (menu INSERT/ DATE TIME)</a:t>
            </a:r>
          </a:p>
        </p:txBody>
      </p:sp>
      <p:sp>
        <p:nvSpPr>
          <p:cNvPr id="5" name="Rectangle 1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Optional Confidential or Presenter's Name (menu INSERT/DATE TIME)</a:t>
            </a:r>
          </a:p>
        </p:txBody>
      </p:sp>
      <p:sp>
        <p:nvSpPr>
          <p:cNvPr id="6" name="Rectangle 1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E6BD0DD-B852-4FD2-BF91-498BDBE4C73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4896539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2803796"/>
            <a:ext cx="6218238" cy="8159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Rectangle 1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Optional (menu INSERT/ DATE TIME)</a:t>
            </a:r>
          </a:p>
        </p:txBody>
      </p:sp>
      <p:sp>
        <p:nvSpPr>
          <p:cNvPr id="4" name="Rectangle 1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Christie Confidential</a:t>
            </a:r>
          </a:p>
        </p:txBody>
      </p:sp>
      <p:sp>
        <p:nvSpPr>
          <p:cNvPr id="5" name="Rectangle 1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C0E580-9292-4719-8421-50609682A87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7291682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7010400" cy="38100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2000" b="1">
                <a:solidFill>
                  <a:srgbClr val="0070C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CA"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152400" y="533400"/>
            <a:ext cx="7010400" cy="35052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2843428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2644775"/>
            <a:ext cx="6218238" cy="8159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1744663"/>
            <a:ext cx="6218238" cy="900112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14350" y="3790950"/>
            <a:ext cx="2305050" cy="304800"/>
          </a:xfrm>
          <a:prstGeom prst="rect">
            <a:avLst/>
          </a:prstGeom>
        </p:spPr>
        <p:txBody>
          <a:bodyPr/>
          <a:lstStyle>
            <a:lvl1pPr eaLnBrk="0" hangingPunct="0">
              <a:defRPr>
                <a:latin typeface="Arial" charset="0"/>
                <a:ea typeface="ＭＳ Ｐゴシック" pitchFamily="64" charset="-128"/>
                <a:cs typeface="+mn-cs"/>
              </a:defRPr>
            </a:lvl1pPr>
          </a:lstStyle>
          <a:p>
            <a:pPr>
              <a:defRPr/>
            </a:pPr>
            <a:r>
              <a:rPr lang="en-US" altLang="en-US"/>
              <a:t>Optional (menu INSERT/ DATE TIME)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276600" y="3590925"/>
            <a:ext cx="2514600" cy="457200"/>
          </a:xfrm>
          <a:prstGeom prst="rect">
            <a:avLst/>
          </a:prstGeom>
        </p:spPr>
        <p:txBody>
          <a:bodyPr/>
          <a:lstStyle>
            <a:lvl1pPr eaLnBrk="0" hangingPunct="0">
              <a:defRPr>
                <a:latin typeface="Arial" charset="0"/>
                <a:ea typeface="ＭＳ Ｐゴシック" pitchFamily="64" charset="-128"/>
                <a:cs typeface="+mn-cs"/>
              </a:defRPr>
            </a:lvl1pPr>
          </a:lstStyle>
          <a:p>
            <a:pPr>
              <a:defRPr/>
            </a:pPr>
            <a:r>
              <a:rPr lang="en-US" altLang="en-US"/>
              <a:t>Optional Confidential or Presenter's Name (menu INSERT/DATE TIME)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FEC5240-E6F0-44DF-924E-46720A458F6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009869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" y="685800"/>
            <a:ext cx="3429000" cy="2743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0" y="685800"/>
            <a:ext cx="3429000" cy="2743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14350" y="3790950"/>
            <a:ext cx="2305050" cy="304800"/>
          </a:xfrm>
          <a:prstGeom prst="rect">
            <a:avLst/>
          </a:prstGeom>
        </p:spPr>
        <p:txBody>
          <a:bodyPr/>
          <a:lstStyle>
            <a:lvl1pPr eaLnBrk="0" hangingPunct="0">
              <a:defRPr>
                <a:latin typeface="Arial" charset="0"/>
                <a:ea typeface="ＭＳ Ｐゴシック" pitchFamily="64" charset="-128"/>
                <a:cs typeface="+mn-cs"/>
              </a:defRPr>
            </a:lvl1pPr>
          </a:lstStyle>
          <a:p>
            <a:pPr>
              <a:defRPr/>
            </a:pPr>
            <a:r>
              <a:rPr lang="en-US" altLang="en-US"/>
              <a:t>Optional (menu INSERT/ DATE TIME)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276600" y="3590925"/>
            <a:ext cx="2514600" cy="457200"/>
          </a:xfrm>
          <a:prstGeom prst="rect">
            <a:avLst/>
          </a:prstGeom>
        </p:spPr>
        <p:txBody>
          <a:bodyPr/>
          <a:lstStyle>
            <a:lvl1pPr eaLnBrk="0" hangingPunct="0">
              <a:defRPr>
                <a:latin typeface="Arial" charset="0"/>
                <a:ea typeface="ＭＳ Ｐゴシック" pitchFamily="64" charset="-128"/>
                <a:cs typeface="+mn-cs"/>
              </a:defRPr>
            </a:lvl1pPr>
          </a:lstStyle>
          <a:p>
            <a:pPr>
              <a:defRPr/>
            </a:pPr>
            <a:r>
              <a:rPr lang="en-US" altLang="en-US"/>
              <a:t>Optional Confidential or Presenter's Name (menu INSERT/DATE TIME)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46C9EE4-FC8F-4847-A431-B69D0D3C42F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220415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165100"/>
            <a:ext cx="6584950" cy="6858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5" y="920750"/>
            <a:ext cx="3232150" cy="3841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5" y="1304925"/>
            <a:ext cx="3232150" cy="23701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920750"/>
            <a:ext cx="3233737" cy="3841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1304925"/>
            <a:ext cx="3233737" cy="23701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514350" y="3790950"/>
            <a:ext cx="2305050" cy="304800"/>
          </a:xfrm>
          <a:prstGeom prst="rect">
            <a:avLst/>
          </a:prstGeom>
        </p:spPr>
        <p:txBody>
          <a:bodyPr/>
          <a:lstStyle>
            <a:lvl1pPr eaLnBrk="0" hangingPunct="0">
              <a:defRPr>
                <a:latin typeface="Arial" charset="0"/>
                <a:ea typeface="ＭＳ Ｐゴシック" pitchFamily="64" charset="-128"/>
                <a:cs typeface="+mn-cs"/>
              </a:defRPr>
            </a:lvl1pPr>
          </a:lstStyle>
          <a:p>
            <a:pPr>
              <a:defRPr/>
            </a:pPr>
            <a:r>
              <a:rPr lang="en-US" altLang="en-US"/>
              <a:t>Optional (menu INSERT/ DATE TIME)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276600" y="3590925"/>
            <a:ext cx="2514600" cy="457200"/>
          </a:xfrm>
          <a:prstGeom prst="rect">
            <a:avLst/>
          </a:prstGeom>
        </p:spPr>
        <p:txBody>
          <a:bodyPr/>
          <a:lstStyle>
            <a:lvl1pPr eaLnBrk="0" hangingPunct="0">
              <a:defRPr>
                <a:latin typeface="Arial" charset="0"/>
                <a:ea typeface="ＭＳ Ｐゴシック" pitchFamily="64" charset="-128"/>
                <a:cs typeface="+mn-cs"/>
              </a:defRPr>
            </a:lvl1pPr>
          </a:lstStyle>
          <a:p>
            <a:pPr>
              <a:defRPr/>
            </a:pPr>
            <a:r>
              <a:rPr lang="en-US" altLang="en-US"/>
              <a:t>Optional Confidential or Presenter's Name (menu INSERT/DATE TIME)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A0C4E70-076C-44B7-BA40-17FEBA3B670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292010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514350" y="3790950"/>
            <a:ext cx="2305050" cy="304800"/>
          </a:xfrm>
          <a:prstGeom prst="rect">
            <a:avLst/>
          </a:prstGeom>
        </p:spPr>
        <p:txBody>
          <a:bodyPr/>
          <a:lstStyle>
            <a:lvl1pPr eaLnBrk="0" hangingPunct="0">
              <a:defRPr>
                <a:latin typeface="Arial" charset="0"/>
                <a:ea typeface="ＭＳ Ｐゴシック" pitchFamily="64" charset="-128"/>
                <a:cs typeface="+mn-cs"/>
              </a:defRPr>
            </a:lvl1pPr>
          </a:lstStyle>
          <a:p>
            <a:pPr>
              <a:defRPr/>
            </a:pPr>
            <a:r>
              <a:rPr lang="en-US" altLang="en-US"/>
              <a:t>Optional (menu INSERT/ DATE TIME)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276600" y="3590925"/>
            <a:ext cx="2514600" cy="457200"/>
          </a:xfrm>
          <a:prstGeom prst="rect">
            <a:avLst/>
          </a:prstGeom>
        </p:spPr>
        <p:txBody>
          <a:bodyPr/>
          <a:lstStyle>
            <a:lvl1pPr eaLnBrk="0" hangingPunct="0">
              <a:defRPr>
                <a:latin typeface="Arial" charset="0"/>
                <a:ea typeface="ＭＳ Ｐゴシック" pitchFamily="64" charset="-128"/>
                <a:cs typeface="+mn-cs"/>
              </a:defRPr>
            </a:lvl1pPr>
          </a:lstStyle>
          <a:p>
            <a:pPr>
              <a:defRPr/>
            </a:pPr>
            <a:r>
              <a:rPr lang="en-US" altLang="en-US"/>
              <a:t>Optional Confidential or Presenter's Name (menu INSERT/DATE TIME)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1B63F29-6DE4-4265-9900-5A16EC0EA03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266682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514350" y="3790950"/>
            <a:ext cx="2305050" cy="304800"/>
          </a:xfrm>
          <a:prstGeom prst="rect">
            <a:avLst/>
          </a:prstGeom>
        </p:spPr>
        <p:txBody>
          <a:bodyPr/>
          <a:lstStyle>
            <a:lvl1pPr eaLnBrk="0" hangingPunct="0">
              <a:defRPr>
                <a:latin typeface="Arial" charset="0"/>
                <a:ea typeface="ＭＳ Ｐゴシック" pitchFamily="64" charset="-128"/>
                <a:cs typeface="+mn-cs"/>
              </a:defRPr>
            </a:lvl1pPr>
          </a:lstStyle>
          <a:p>
            <a:pPr>
              <a:defRPr/>
            </a:pPr>
            <a:r>
              <a:rPr lang="en-US" altLang="en-US"/>
              <a:t>Optional (menu INSERT/ DATE TIME)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276600" y="3590925"/>
            <a:ext cx="2514600" cy="457200"/>
          </a:xfrm>
          <a:prstGeom prst="rect">
            <a:avLst/>
          </a:prstGeom>
        </p:spPr>
        <p:txBody>
          <a:bodyPr/>
          <a:lstStyle>
            <a:lvl1pPr eaLnBrk="0" hangingPunct="0">
              <a:defRPr>
                <a:latin typeface="Arial" charset="0"/>
                <a:ea typeface="ＭＳ Ｐゴシック" pitchFamily="64" charset="-128"/>
                <a:cs typeface="+mn-cs"/>
              </a:defRPr>
            </a:lvl1pPr>
          </a:lstStyle>
          <a:p>
            <a:pPr>
              <a:defRPr/>
            </a:pPr>
            <a:r>
              <a:rPr lang="en-US" altLang="en-US"/>
              <a:t>Optional Confidential or Presenter's Name (menu INSERT/DATE TIME)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BEEA4DD-8064-400A-9014-53B55AF5A01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78113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163513"/>
            <a:ext cx="2406650" cy="69691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163513"/>
            <a:ext cx="4089400" cy="35115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860425"/>
            <a:ext cx="2406650" cy="281463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14350" y="3790950"/>
            <a:ext cx="2305050" cy="304800"/>
          </a:xfrm>
          <a:prstGeom prst="rect">
            <a:avLst/>
          </a:prstGeom>
        </p:spPr>
        <p:txBody>
          <a:bodyPr/>
          <a:lstStyle>
            <a:lvl1pPr eaLnBrk="0" hangingPunct="0">
              <a:defRPr>
                <a:latin typeface="Arial" charset="0"/>
                <a:ea typeface="ＭＳ Ｐゴシック" pitchFamily="64" charset="-128"/>
                <a:cs typeface="+mn-cs"/>
              </a:defRPr>
            </a:lvl1pPr>
          </a:lstStyle>
          <a:p>
            <a:pPr>
              <a:defRPr/>
            </a:pPr>
            <a:r>
              <a:rPr lang="en-US" altLang="en-US"/>
              <a:t>Optional (menu INSERT/ DATE TIME)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276600" y="3590925"/>
            <a:ext cx="2514600" cy="457200"/>
          </a:xfrm>
          <a:prstGeom prst="rect">
            <a:avLst/>
          </a:prstGeom>
        </p:spPr>
        <p:txBody>
          <a:bodyPr/>
          <a:lstStyle>
            <a:lvl1pPr eaLnBrk="0" hangingPunct="0">
              <a:defRPr>
                <a:latin typeface="Arial" charset="0"/>
                <a:ea typeface="ＭＳ Ｐゴシック" pitchFamily="64" charset="-128"/>
                <a:cs typeface="+mn-cs"/>
              </a:defRPr>
            </a:lvl1pPr>
          </a:lstStyle>
          <a:p>
            <a:pPr>
              <a:defRPr/>
            </a:pPr>
            <a:r>
              <a:rPr lang="en-US" altLang="en-US"/>
              <a:t>Optional Confidential or Presenter's Name (menu INSERT/DATE TIME)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0B6A09F-B527-4EC3-BA6D-DAB84A0E6D6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614998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3" y="2879725"/>
            <a:ext cx="4389437" cy="34131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3" y="368300"/>
            <a:ext cx="4389437" cy="246856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3" y="3221038"/>
            <a:ext cx="4389437" cy="4826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14350" y="3790950"/>
            <a:ext cx="2305050" cy="304800"/>
          </a:xfrm>
          <a:prstGeom prst="rect">
            <a:avLst/>
          </a:prstGeom>
        </p:spPr>
        <p:txBody>
          <a:bodyPr/>
          <a:lstStyle>
            <a:lvl1pPr eaLnBrk="0" hangingPunct="0">
              <a:defRPr>
                <a:latin typeface="Arial" charset="0"/>
                <a:ea typeface="ＭＳ Ｐゴシック" pitchFamily="64" charset="-128"/>
                <a:cs typeface="+mn-cs"/>
              </a:defRPr>
            </a:lvl1pPr>
          </a:lstStyle>
          <a:p>
            <a:pPr>
              <a:defRPr/>
            </a:pPr>
            <a:r>
              <a:rPr lang="en-US" altLang="en-US"/>
              <a:t>Optional (menu INSERT/ DATE TIME)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276600" y="3590925"/>
            <a:ext cx="2514600" cy="457200"/>
          </a:xfrm>
          <a:prstGeom prst="rect">
            <a:avLst/>
          </a:prstGeom>
        </p:spPr>
        <p:txBody>
          <a:bodyPr/>
          <a:lstStyle>
            <a:lvl1pPr eaLnBrk="0" hangingPunct="0">
              <a:defRPr>
                <a:latin typeface="Arial" charset="0"/>
                <a:ea typeface="ＭＳ Ｐゴシック" pitchFamily="64" charset="-128"/>
                <a:cs typeface="+mn-cs"/>
              </a:defRPr>
            </a:lvl1pPr>
          </a:lstStyle>
          <a:p>
            <a:pPr>
              <a:defRPr/>
            </a:pPr>
            <a:r>
              <a:rPr lang="en-US" altLang="en-US"/>
              <a:t>Optional Confidential or Presenter's Name (menu INSERT/DATE TIME)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F36243-D312-4442-986C-F3EB13A349C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440046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1.jpeg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1" descr="black_bar_w_swoosh_16x9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535363"/>
            <a:ext cx="7316788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52400" y="152400"/>
            <a:ext cx="7010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5306" tIns="32653" rIns="65306" bIns="32653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52400" y="685800"/>
            <a:ext cx="70104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5306" tIns="32653" rIns="65306" bIns="3265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pic>
        <p:nvPicPr>
          <p:cNvPr id="1029" name="Picture 10" descr="Christie_KO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7900" y="3757613"/>
            <a:ext cx="1041400" cy="147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42" name="Rectangle 1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52400" y="3790950"/>
            <a:ext cx="3810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800">
                <a:solidFill>
                  <a:schemeClr val="bg1"/>
                </a:solidFill>
                <a:cs typeface="+mn-cs"/>
              </a:defRPr>
            </a:lvl1pPr>
          </a:lstStyle>
          <a:p>
            <a:pPr>
              <a:defRPr/>
            </a:pPr>
            <a:fld id="{2BB9698E-3B4F-467B-95FD-FA4AAD1D22C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4906" r:id="rId1"/>
    <p:sldLayoutId id="2147484894" r:id="rId2"/>
    <p:sldLayoutId id="2147484907" r:id="rId3"/>
    <p:sldLayoutId id="2147484908" r:id="rId4"/>
    <p:sldLayoutId id="2147484909" r:id="rId5"/>
    <p:sldLayoutId id="2147484910" r:id="rId6"/>
    <p:sldLayoutId id="2147484911" r:id="rId7"/>
    <p:sldLayoutId id="2147484912" r:id="rId8"/>
    <p:sldLayoutId id="2147484913" r:id="rId9"/>
    <p:sldLayoutId id="2147484914" r:id="rId10"/>
    <p:sldLayoutId id="2147484915" r:id="rId11"/>
  </p:sldLayoutIdLst>
  <p:hf hdr="0"/>
  <p:txStyles>
    <p:titleStyle>
      <a:lvl1pPr algn="l" defTabSz="652463" rtl="0" eaLnBrk="0" fontAlgn="base" hangingPunct="0">
        <a:spcBef>
          <a:spcPct val="0"/>
        </a:spcBef>
        <a:spcAft>
          <a:spcPct val="0"/>
        </a:spcAft>
        <a:defRPr sz="2400">
          <a:solidFill>
            <a:srgbClr val="2A6EBB"/>
          </a:solidFill>
          <a:latin typeface="+mj-lt"/>
          <a:ea typeface="+mj-ea"/>
          <a:cs typeface="+mj-cs"/>
        </a:defRPr>
      </a:lvl1pPr>
      <a:lvl2pPr algn="l" defTabSz="652463" rtl="0" eaLnBrk="0" fontAlgn="base" hangingPunct="0">
        <a:spcBef>
          <a:spcPct val="0"/>
        </a:spcBef>
        <a:spcAft>
          <a:spcPct val="0"/>
        </a:spcAft>
        <a:defRPr sz="2400">
          <a:solidFill>
            <a:srgbClr val="2A6EBB"/>
          </a:solidFill>
          <a:latin typeface="Arial" charset="0"/>
          <a:ea typeface="ＭＳ Ｐゴシック" pitchFamily="64" charset="-128"/>
        </a:defRPr>
      </a:lvl2pPr>
      <a:lvl3pPr algn="l" defTabSz="652463" rtl="0" eaLnBrk="0" fontAlgn="base" hangingPunct="0">
        <a:spcBef>
          <a:spcPct val="0"/>
        </a:spcBef>
        <a:spcAft>
          <a:spcPct val="0"/>
        </a:spcAft>
        <a:defRPr sz="2400">
          <a:solidFill>
            <a:srgbClr val="2A6EBB"/>
          </a:solidFill>
          <a:latin typeface="Arial" charset="0"/>
          <a:ea typeface="ＭＳ Ｐゴシック" pitchFamily="64" charset="-128"/>
        </a:defRPr>
      </a:lvl3pPr>
      <a:lvl4pPr algn="l" defTabSz="652463" rtl="0" eaLnBrk="0" fontAlgn="base" hangingPunct="0">
        <a:spcBef>
          <a:spcPct val="0"/>
        </a:spcBef>
        <a:spcAft>
          <a:spcPct val="0"/>
        </a:spcAft>
        <a:defRPr sz="2400">
          <a:solidFill>
            <a:srgbClr val="2A6EBB"/>
          </a:solidFill>
          <a:latin typeface="Arial" charset="0"/>
          <a:ea typeface="ＭＳ Ｐゴシック" pitchFamily="64" charset="-128"/>
        </a:defRPr>
      </a:lvl4pPr>
      <a:lvl5pPr algn="l" defTabSz="652463" rtl="0" eaLnBrk="0" fontAlgn="base" hangingPunct="0">
        <a:spcBef>
          <a:spcPct val="0"/>
        </a:spcBef>
        <a:spcAft>
          <a:spcPct val="0"/>
        </a:spcAft>
        <a:defRPr sz="2400">
          <a:solidFill>
            <a:srgbClr val="2A6EBB"/>
          </a:solidFill>
          <a:latin typeface="Arial" charset="0"/>
          <a:ea typeface="ＭＳ Ｐゴシック" pitchFamily="64" charset="-128"/>
        </a:defRPr>
      </a:lvl5pPr>
      <a:lvl6pPr marL="457200" algn="l" defTabSz="652463" rtl="0" fontAlgn="base">
        <a:spcBef>
          <a:spcPct val="0"/>
        </a:spcBef>
        <a:spcAft>
          <a:spcPct val="0"/>
        </a:spcAft>
        <a:defRPr sz="2400">
          <a:solidFill>
            <a:srgbClr val="2A6EBB"/>
          </a:solidFill>
          <a:latin typeface="Arial" charset="0"/>
          <a:ea typeface="ＭＳ Ｐゴシック" pitchFamily="64" charset="-128"/>
        </a:defRPr>
      </a:lvl6pPr>
      <a:lvl7pPr marL="914400" algn="l" defTabSz="652463" rtl="0" fontAlgn="base">
        <a:spcBef>
          <a:spcPct val="0"/>
        </a:spcBef>
        <a:spcAft>
          <a:spcPct val="0"/>
        </a:spcAft>
        <a:defRPr sz="2400">
          <a:solidFill>
            <a:srgbClr val="2A6EBB"/>
          </a:solidFill>
          <a:latin typeface="Arial" charset="0"/>
          <a:ea typeface="ＭＳ Ｐゴシック" pitchFamily="64" charset="-128"/>
        </a:defRPr>
      </a:lvl7pPr>
      <a:lvl8pPr marL="1371600" algn="l" defTabSz="652463" rtl="0" fontAlgn="base">
        <a:spcBef>
          <a:spcPct val="0"/>
        </a:spcBef>
        <a:spcAft>
          <a:spcPct val="0"/>
        </a:spcAft>
        <a:defRPr sz="2400">
          <a:solidFill>
            <a:srgbClr val="2A6EBB"/>
          </a:solidFill>
          <a:latin typeface="Arial" charset="0"/>
          <a:ea typeface="ＭＳ Ｐゴシック" pitchFamily="64" charset="-128"/>
        </a:defRPr>
      </a:lvl8pPr>
      <a:lvl9pPr marL="1828800" algn="l" defTabSz="652463" rtl="0" fontAlgn="base">
        <a:spcBef>
          <a:spcPct val="0"/>
        </a:spcBef>
        <a:spcAft>
          <a:spcPct val="0"/>
        </a:spcAft>
        <a:defRPr sz="2400">
          <a:solidFill>
            <a:srgbClr val="2A6EBB"/>
          </a:solidFill>
          <a:latin typeface="Arial" charset="0"/>
          <a:ea typeface="ＭＳ Ｐゴシック" pitchFamily="64" charset="-128"/>
        </a:defRPr>
      </a:lvl9pPr>
    </p:titleStyle>
    <p:bodyStyle>
      <a:lvl1pPr marL="244475" indent="-244475" algn="l" defTabSz="652463" rtl="0" eaLnBrk="0" fontAlgn="base" hangingPunct="0">
        <a:spcBef>
          <a:spcPct val="20000"/>
        </a:spcBef>
        <a:spcAft>
          <a:spcPct val="0"/>
        </a:spcAft>
        <a:buClr>
          <a:srgbClr val="2A6EBB"/>
        </a:buClr>
        <a:buChar char="•"/>
        <a:defRPr>
          <a:solidFill>
            <a:schemeClr val="tx1"/>
          </a:solidFill>
          <a:latin typeface="+mn-lt"/>
          <a:ea typeface="+mn-ea"/>
          <a:cs typeface="+mn-cs"/>
        </a:defRPr>
      </a:lvl1pPr>
      <a:lvl2pPr marL="530225" indent="-203200" algn="l" defTabSz="652463" rtl="0" eaLnBrk="0" fontAlgn="base" hangingPunct="0">
        <a:spcBef>
          <a:spcPct val="20000"/>
        </a:spcBef>
        <a:spcAft>
          <a:spcPct val="0"/>
        </a:spcAft>
        <a:buClr>
          <a:srgbClr val="2A6EBB"/>
        </a:buClr>
        <a:buFont typeface="Times" pitchFamily="18" charset="0"/>
        <a:buChar char="•"/>
        <a:defRPr sz="1600">
          <a:solidFill>
            <a:schemeClr val="tx1"/>
          </a:solidFill>
          <a:latin typeface="+mn-lt"/>
          <a:ea typeface="+mn-ea"/>
        </a:defRPr>
      </a:lvl2pPr>
      <a:lvl3pPr marL="815975" indent="-163513" algn="l" defTabSz="652463" rtl="0" eaLnBrk="0" fontAlgn="base" hangingPunct="0">
        <a:spcBef>
          <a:spcPct val="20000"/>
        </a:spcBef>
        <a:spcAft>
          <a:spcPct val="0"/>
        </a:spcAft>
        <a:buClr>
          <a:srgbClr val="2A6EBB"/>
        </a:buClr>
        <a:buFont typeface="Times" pitchFamily="18" charset="0"/>
        <a:buChar char="•"/>
        <a:defRPr sz="1400">
          <a:solidFill>
            <a:schemeClr val="tx1"/>
          </a:solidFill>
          <a:latin typeface="+mn-lt"/>
          <a:ea typeface="+mn-ea"/>
        </a:defRPr>
      </a:lvl3pPr>
      <a:lvl4pPr marL="1143000" indent="-163513" algn="l" defTabSz="652463" rtl="0" eaLnBrk="0" fontAlgn="base" hangingPunct="0">
        <a:spcBef>
          <a:spcPct val="20000"/>
        </a:spcBef>
        <a:spcAft>
          <a:spcPct val="0"/>
        </a:spcAft>
        <a:buClr>
          <a:srgbClr val="2A6EBB"/>
        </a:buClr>
        <a:buFont typeface="Times" pitchFamily="18" charset="0"/>
        <a:buChar char="•"/>
        <a:defRPr sz="1200">
          <a:solidFill>
            <a:schemeClr val="tx1"/>
          </a:solidFill>
          <a:latin typeface="+mn-lt"/>
          <a:ea typeface="+mn-ea"/>
        </a:defRPr>
      </a:lvl4pPr>
      <a:lvl5pPr marL="1470025" indent="-163513" algn="l" defTabSz="652463" rtl="0" eaLnBrk="0" fontAlgn="base" hangingPunct="0">
        <a:spcBef>
          <a:spcPct val="20000"/>
        </a:spcBef>
        <a:spcAft>
          <a:spcPct val="0"/>
        </a:spcAft>
        <a:buClr>
          <a:srgbClr val="2A6EBB"/>
        </a:buClr>
        <a:buFont typeface="Times" pitchFamily="18" charset="0"/>
        <a:buChar char="•"/>
        <a:defRPr sz="1000">
          <a:solidFill>
            <a:schemeClr val="tx1"/>
          </a:solidFill>
          <a:latin typeface="+mn-lt"/>
          <a:ea typeface="+mn-ea"/>
        </a:defRPr>
      </a:lvl5pPr>
      <a:lvl6pPr marL="1927225" indent="-163513" algn="l" defTabSz="652463" rtl="0" fontAlgn="base">
        <a:spcBef>
          <a:spcPct val="20000"/>
        </a:spcBef>
        <a:spcAft>
          <a:spcPct val="0"/>
        </a:spcAft>
        <a:buClr>
          <a:srgbClr val="2A6EBB"/>
        </a:buClr>
        <a:buFont typeface="Times" pitchFamily="64" charset="0"/>
        <a:buChar char="•"/>
        <a:defRPr sz="1000">
          <a:solidFill>
            <a:schemeClr val="tx1"/>
          </a:solidFill>
          <a:latin typeface="+mn-lt"/>
          <a:ea typeface="+mn-ea"/>
        </a:defRPr>
      </a:lvl6pPr>
      <a:lvl7pPr marL="2384425" indent="-163513" algn="l" defTabSz="652463" rtl="0" fontAlgn="base">
        <a:spcBef>
          <a:spcPct val="20000"/>
        </a:spcBef>
        <a:spcAft>
          <a:spcPct val="0"/>
        </a:spcAft>
        <a:buClr>
          <a:srgbClr val="2A6EBB"/>
        </a:buClr>
        <a:buFont typeface="Times" pitchFamily="64" charset="0"/>
        <a:buChar char="•"/>
        <a:defRPr sz="1000">
          <a:solidFill>
            <a:schemeClr val="tx1"/>
          </a:solidFill>
          <a:latin typeface="+mn-lt"/>
          <a:ea typeface="+mn-ea"/>
        </a:defRPr>
      </a:lvl7pPr>
      <a:lvl8pPr marL="2841625" indent="-163513" algn="l" defTabSz="652463" rtl="0" fontAlgn="base">
        <a:spcBef>
          <a:spcPct val="20000"/>
        </a:spcBef>
        <a:spcAft>
          <a:spcPct val="0"/>
        </a:spcAft>
        <a:buClr>
          <a:srgbClr val="2A6EBB"/>
        </a:buClr>
        <a:buFont typeface="Times" pitchFamily="64" charset="0"/>
        <a:buChar char="•"/>
        <a:defRPr sz="1000">
          <a:solidFill>
            <a:schemeClr val="tx1"/>
          </a:solidFill>
          <a:latin typeface="+mn-lt"/>
          <a:ea typeface="+mn-ea"/>
        </a:defRPr>
      </a:lvl8pPr>
      <a:lvl9pPr marL="3298825" indent="-163513" algn="l" defTabSz="652463" rtl="0" fontAlgn="base">
        <a:spcBef>
          <a:spcPct val="20000"/>
        </a:spcBef>
        <a:spcAft>
          <a:spcPct val="0"/>
        </a:spcAft>
        <a:buClr>
          <a:srgbClr val="2A6EBB"/>
        </a:buClr>
        <a:buFont typeface="Times" pitchFamily="64" charset="0"/>
        <a:buChar char="•"/>
        <a:defRPr sz="1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11" descr="black_bar_w_swoosh_16x9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535363"/>
            <a:ext cx="7316788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1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52400" y="152400"/>
            <a:ext cx="7010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5306" tIns="32653" rIns="65306" bIns="32653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2052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52400" y="685800"/>
            <a:ext cx="70104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5306" tIns="32653" rIns="65306" bIns="3265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pic>
        <p:nvPicPr>
          <p:cNvPr id="2053" name="Picture 10" descr="Christie_KO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7900" y="3757613"/>
            <a:ext cx="1041400" cy="147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40" name="Rectangle 1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514350" y="3790950"/>
            <a:ext cx="23050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800">
                <a:solidFill>
                  <a:srgbClr val="000000"/>
                </a:solidFill>
                <a:latin typeface="Arial" charset="0"/>
                <a:ea typeface="ＭＳ Ｐゴシック" pitchFamily="64" charset="-128"/>
                <a:cs typeface="+mn-cs"/>
              </a:defRPr>
            </a:lvl1pPr>
          </a:lstStyle>
          <a:p>
            <a:pPr>
              <a:defRPr/>
            </a:pPr>
            <a:r>
              <a:rPr lang="en-US"/>
              <a:t>Optional (menu INSERT/ DATE TIME)</a:t>
            </a:r>
          </a:p>
        </p:txBody>
      </p:sp>
      <p:sp>
        <p:nvSpPr>
          <p:cNvPr id="1041" name="Rectangle 17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276600" y="3590925"/>
            <a:ext cx="2514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0" hangingPunct="0">
              <a:defRPr sz="800">
                <a:solidFill>
                  <a:srgbClr val="000000"/>
                </a:solidFill>
                <a:latin typeface="Arial" charset="0"/>
                <a:ea typeface="ＭＳ Ｐゴシック" pitchFamily="64" charset="-128"/>
                <a:cs typeface="+mn-cs"/>
              </a:defRPr>
            </a:lvl1pPr>
          </a:lstStyle>
          <a:p>
            <a:pPr>
              <a:defRPr/>
            </a:pPr>
            <a:r>
              <a:rPr lang="en-US"/>
              <a:t>Optional Confidential or Presenter's Name (menu INSERT/DATE TIME)</a:t>
            </a:r>
          </a:p>
        </p:txBody>
      </p:sp>
      <p:sp>
        <p:nvSpPr>
          <p:cNvPr id="1042" name="Rectangle 1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52400" y="3790950"/>
            <a:ext cx="3810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800">
                <a:solidFill>
                  <a:srgbClr val="000000"/>
                </a:solidFill>
                <a:cs typeface="+mn-cs"/>
              </a:defRPr>
            </a:lvl1pPr>
          </a:lstStyle>
          <a:p>
            <a:pPr>
              <a:defRPr/>
            </a:pPr>
            <a:fld id="{6FE171FE-9CA2-4A21-BD33-002D05A793E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4916" r:id="rId1"/>
    <p:sldLayoutId id="2147484895" r:id="rId2"/>
    <p:sldLayoutId id="2147484896" r:id="rId3"/>
    <p:sldLayoutId id="2147484897" r:id="rId4"/>
    <p:sldLayoutId id="2147484898" r:id="rId5"/>
    <p:sldLayoutId id="2147484899" r:id="rId6"/>
    <p:sldLayoutId id="2147484900" r:id="rId7"/>
    <p:sldLayoutId id="2147484901" r:id="rId8"/>
    <p:sldLayoutId id="2147484902" r:id="rId9"/>
    <p:sldLayoutId id="2147484903" r:id="rId10"/>
    <p:sldLayoutId id="2147484904" r:id="rId11"/>
    <p:sldLayoutId id="2147484917" r:id="rId12"/>
  </p:sldLayoutIdLst>
  <p:hf hdr="0"/>
  <p:txStyles>
    <p:titleStyle>
      <a:lvl1pPr algn="l" defTabSz="652463" rtl="0" eaLnBrk="0" fontAlgn="base" hangingPunct="0">
        <a:spcBef>
          <a:spcPct val="0"/>
        </a:spcBef>
        <a:spcAft>
          <a:spcPct val="0"/>
        </a:spcAft>
        <a:defRPr sz="2400">
          <a:solidFill>
            <a:srgbClr val="2A6EBB"/>
          </a:solidFill>
          <a:latin typeface="+mj-lt"/>
          <a:ea typeface="+mj-ea"/>
          <a:cs typeface="+mj-cs"/>
        </a:defRPr>
      </a:lvl1pPr>
      <a:lvl2pPr algn="l" defTabSz="652463" rtl="0" eaLnBrk="0" fontAlgn="base" hangingPunct="0">
        <a:spcBef>
          <a:spcPct val="0"/>
        </a:spcBef>
        <a:spcAft>
          <a:spcPct val="0"/>
        </a:spcAft>
        <a:defRPr sz="2400">
          <a:solidFill>
            <a:srgbClr val="2A6EBB"/>
          </a:solidFill>
          <a:latin typeface="Arial" charset="0"/>
          <a:ea typeface="ＭＳ Ｐゴシック" pitchFamily="64" charset="-128"/>
        </a:defRPr>
      </a:lvl2pPr>
      <a:lvl3pPr algn="l" defTabSz="652463" rtl="0" eaLnBrk="0" fontAlgn="base" hangingPunct="0">
        <a:spcBef>
          <a:spcPct val="0"/>
        </a:spcBef>
        <a:spcAft>
          <a:spcPct val="0"/>
        </a:spcAft>
        <a:defRPr sz="2400">
          <a:solidFill>
            <a:srgbClr val="2A6EBB"/>
          </a:solidFill>
          <a:latin typeface="Arial" charset="0"/>
          <a:ea typeface="ＭＳ Ｐゴシック" pitchFamily="64" charset="-128"/>
        </a:defRPr>
      </a:lvl3pPr>
      <a:lvl4pPr algn="l" defTabSz="652463" rtl="0" eaLnBrk="0" fontAlgn="base" hangingPunct="0">
        <a:spcBef>
          <a:spcPct val="0"/>
        </a:spcBef>
        <a:spcAft>
          <a:spcPct val="0"/>
        </a:spcAft>
        <a:defRPr sz="2400">
          <a:solidFill>
            <a:srgbClr val="2A6EBB"/>
          </a:solidFill>
          <a:latin typeface="Arial" charset="0"/>
          <a:ea typeface="ＭＳ Ｐゴシック" pitchFamily="64" charset="-128"/>
        </a:defRPr>
      </a:lvl4pPr>
      <a:lvl5pPr algn="l" defTabSz="652463" rtl="0" eaLnBrk="0" fontAlgn="base" hangingPunct="0">
        <a:spcBef>
          <a:spcPct val="0"/>
        </a:spcBef>
        <a:spcAft>
          <a:spcPct val="0"/>
        </a:spcAft>
        <a:defRPr sz="2400">
          <a:solidFill>
            <a:srgbClr val="2A6EBB"/>
          </a:solidFill>
          <a:latin typeface="Arial" charset="0"/>
          <a:ea typeface="ＭＳ Ｐゴシック" pitchFamily="64" charset="-128"/>
        </a:defRPr>
      </a:lvl5pPr>
      <a:lvl6pPr marL="457200" algn="l" defTabSz="652463" rtl="0" fontAlgn="base">
        <a:spcBef>
          <a:spcPct val="0"/>
        </a:spcBef>
        <a:spcAft>
          <a:spcPct val="0"/>
        </a:spcAft>
        <a:defRPr sz="2400">
          <a:solidFill>
            <a:srgbClr val="2A6EBB"/>
          </a:solidFill>
          <a:latin typeface="Arial" charset="0"/>
          <a:ea typeface="ＭＳ Ｐゴシック" pitchFamily="64" charset="-128"/>
        </a:defRPr>
      </a:lvl6pPr>
      <a:lvl7pPr marL="914400" algn="l" defTabSz="652463" rtl="0" fontAlgn="base">
        <a:spcBef>
          <a:spcPct val="0"/>
        </a:spcBef>
        <a:spcAft>
          <a:spcPct val="0"/>
        </a:spcAft>
        <a:defRPr sz="2400">
          <a:solidFill>
            <a:srgbClr val="2A6EBB"/>
          </a:solidFill>
          <a:latin typeface="Arial" charset="0"/>
          <a:ea typeface="ＭＳ Ｐゴシック" pitchFamily="64" charset="-128"/>
        </a:defRPr>
      </a:lvl7pPr>
      <a:lvl8pPr marL="1371600" algn="l" defTabSz="652463" rtl="0" fontAlgn="base">
        <a:spcBef>
          <a:spcPct val="0"/>
        </a:spcBef>
        <a:spcAft>
          <a:spcPct val="0"/>
        </a:spcAft>
        <a:defRPr sz="2400">
          <a:solidFill>
            <a:srgbClr val="2A6EBB"/>
          </a:solidFill>
          <a:latin typeface="Arial" charset="0"/>
          <a:ea typeface="ＭＳ Ｐゴシック" pitchFamily="64" charset="-128"/>
        </a:defRPr>
      </a:lvl8pPr>
      <a:lvl9pPr marL="1828800" algn="l" defTabSz="652463" rtl="0" fontAlgn="base">
        <a:spcBef>
          <a:spcPct val="0"/>
        </a:spcBef>
        <a:spcAft>
          <a:spcPct val="0"/>
        </a:spcAft>
        <a:defRPr sz="2400">
          <a:solidFill>
            <a:srgbClr val="2A6EBB"/>
          </a:solidFill>
          <a:latin typeface="Arial" charset="0"/>
          <a:ea typeface="ＭＳ Ｐゴシック" pitchFamily="64" charset="-128"/>
        </a:defRPr>
      </a:lvl9pPr>
    </p:titleStyle>
    <p:bodyStyle>
      <a:lvl1pPr marL="244475" indent="-244475" algn="l" defTabSz="652463" rtl="0" eaLnBrk="0" fontAlgn="base" hangingPunct="0">
        <a:spcBef>
          <a:spcPct val="20000"/>
        </a:spcBef>
        <a:spcAft>
          <a:spcPct val="0"/>
        </a:spcAft>
        <a:buClr>
          <a:srgbClr val="2A6EBB"/>
        </a:buClr>
        <a:buChar char="•"/>
        <a:defRPr>
          <a:solidFill>
            <a:schemeClr val="tx1"/>
          </a:solidFill>
          <a:latin typeface="+mn-lt"/>
          <a:ea typeface="+mn-ea"/>
          <a:cs typeface="+mn-cs"/>
        </a:defRPr>
      </a:lvl1pPr>
      <a:lvl2pPr marL="530225" indent="-203200" algn="l" defTabSz="652463" rtl="0" eaLnBrk="0" fontAlgn="base" hangingPunct="0">
        <a:spcBef>
          <a:spcPct val="20000"/>
        </a:spcBef>
        <a:spcAft>
          <a:spcPct val="0"/>
        </a:spcAft>
        <a:buClr>
          <a:srgbClr val="2A6EBB"/>
        </a:buClr>
        <a:buFont typeface="Times" pitchFamily="18" charset="0"/>
        <a:buChar char="•"/>
        <a:defRPr sz="1600">
          <a:solidFill>
            <a:schemeClr val="tx1"/>
          </a:solidFill>
          <a:latin typeface="+mn-lt"/>
          <a:ea typeface="+mn-ea"/>
        </a:defRPr>
      </a:lvl2pPr>
      <a:lvl3pPr marL="815975" indent="-163513" algn="l" defTabSz="652463" rtl="0" eaLnBrk="0" fontAlgn="base" hangingPunct="0">
        <a:spcBef>
          <a:spcPct val="20000"/>
        </a:spcBef>
        <a:spcAft>
          <a:spcPct val="0"/>
        </a:spcAft>
        <a:buClr>
          <a:srgbClr val="2A6EBB"/>
        </a:buClr>
        <a:buFont typeface="Times" pitchFamily="18" charset="0"/>
        <a:buChar char="•"/>
        <a:defRPr sz="1400">
          <a:solidFill>
            <a:schemeClr val="tx1"/>
          </a:solidFill>
          <a:latin typeface="+mn-lt"/>
          <a:ea typeface="+mn-ea"/>
        </a:defRPr>
      </a:lvl3pPr>
      <a:lvl4pPr marL="1143000" indent="-163513" algn="l" defTabSz="652463" rtl="0" eaLnBrk="0" fontAlgn="base" hangingPunct="0">
        <a:spcBef>
          <a:spcPct val="20000"/>
        </a:spcBef>
        <a:spcAft>
          <a:spcPct val="0"/>
        </a:spcAft>
        <a:buClr>
          <a:srgbClr val="2A6EBB"/>
        </a:buClr>
        <a:buFont typeface="Times" pitchFamily="18" charset="0"/>
        <a:buChar char="•"/>
        <a:defRPr sz="1200">
          <a:solidFill>
            <a:schemeClr val="tx1"/>
          </a:solidFill>
          <a:latin typeface="+mn-lt"/>
          <a:ea typeface="+mn-ea"/>
        </a:defRPr>
      </a:lvl4pPr>
      <a:lvl5pPr marL="1470025" indent="-163513" algn="l" defTabSz="652463" rtl="0" eaLnBrk="0" fontAlgn="base" hangingPunct="0">
        <a:spcBef>
          <a:spcPct val="20000"/>
        </a:spcBef>
        <a:spcAft>
          <a:spcPct val="0"/>
        </a:spcAft>
        <a:buClr>
          <a:srgbClr val="2A6EBB"/>
        </a:buClr>
        <a:buFont typeface="Times" pitchFamily="18" charset="0"/>
        <a:buChar char="•"/>
        <a:defRPr sz="1000">
          <a:solidFill>
            <a:schemeClr val="tx1"/>
          </a:solidFill>
          <a:latin typeface="+mn-lt"/>
          <a:ea typeface="+mn-ea"/>
        </a:defRPr>
      </a:lvl5pPr>
      <a:lvl6pPr marL="1927225" indent="-163513" algn="l" defTabSz="652463" rtl="0" fontAlgn="base">
        <a:spcBef>
          <a:spcPct val="20000"/>
        </a:spcBef>
        <a:spcAft>
          <a:spcPct val="0"/>
        </a:spcAft>
        <a:buClr>
          <a:srgbClr val="2A6EBB"/>
        </a:buClr>
        <a:buFont typeface="Times" pitchFamily="64" charset="0"/>
        <a:buChar char="•"/>
        <a:defRPr sz="1000">
          <a:solidFill>
            <a:schemeClr val="tx1"/>
          </a:solidFill>
          <a:latin typeface="+mn-lt"/>
          <a:ea typeface="+mn-ea"/>
        </a:defRPr>
      </a:lvl6pPr>
      <a:lvl7pPr marL="2384425" indent="-163513" algn="l" defTabSz="652463" rtl="0" fontAlgn="base">
        <a:spcBef>
          <a:spcPct val="20000"/>
        </a:spcBef>
        <a:spcAft>
          <a:spcPct val="0"/>
        </a:spcAft>
        <a:buClr>
          <a:srgbClr val="2A6EBB"/>
        </a:buClr>
        <a:buFont typeface="Times" pitchFamily="64" charset="0"/>
        <a:buChar char="•"/>
        <a:defRPr sz="1000">
          <a:solidFill>
            <a:schemeClr val="tx1"/>
          </a:solidFill>
          <a:latin typeface="+mn-lt"/>
          <a:ea typeface="+mn-ea"/>
        </a:defRPr>
      </a:lvl7pPr>
      <a:lvl8pPr marL="2841625" indent="-163513" algn="l" defTabSz="652463" rtl="0" fontAlgn="base">
        <a:spcBef>
          <a:spcPct val="20000"/>
        </a:spcBef>
        <a:spcAft>
          <a:spcPct val="0"/>
        </a:spcAft>
        <a:buClr>
          <a:srgbClr val="2A6EBB"/>
        </a:buClr>
        <a:buFont typeface="Times" pitchFamily="64" charset="0"/>
        <a:buChar char="•"/>
        <a:defRPr sz="1000">
          <a:solidFill>
            <a:schemeClr val="tx1"/>
          </a:solidFill>
          <a:latin typeface="+mn-lt"/>
          <a:ea typeface="+mn-ea"/>
        </a:defRPr>
      </a:lvl8pPr>
      <a:lvl9pPr marL="3298825" indent="-163513" algn="l" defTabSz="652463" rtl="0" fontAlgn="base">
        <a:spcBef>
          <a:spcPct val="20000"/>
        </a:spcBef>
        <a:spcAft>
          <a:spcPct val="0"/>
        </a:spcAft>
        <a:buClr>
          <a:srgbClr val="2A6EBB"/>
        </a:buClr>
        <a:buFont typeface="Times" pitchFamily="64" charset="0"/>
        <a:buChar char="•"/>
        <a:defRPr sz="1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905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8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8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8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8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8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8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8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8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8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8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8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8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8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8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8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8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7.jpe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8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8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8" descr="16x9 title_backgroun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3152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4" name="Picture 6" descr="Christie_KO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714625" y="1003300"/>
            <a:ext cx="1966913" cy="27940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8580" dist="38080" dir="4800055" algn="ctr" rotWithShape="0">
                    <a:srgbClr val="808080">
                      <a:alpha val="78000"/>
                    </a:srgbClr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 descr="R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914400"/>
            <a:ext cx="3554413" cy="266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6" name="Date Placeholder 3"/>
          <p:cNvSpPr>
            <a:spLocks noGrp="1"/>
          </p:cNvSpPr>
          <p:nvPr>
            <p:ph type="dt" sz="quarter" idx="10"/>
          </p:nvPr>
        </p:nvSpPr>
        <p:spPr>
          <a:xfrm>
            <a:off x="304800" y="3781425"/>
            <a:ext cx="2305050" cy="304800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>
              <a:defRPr/>
            </a:pPr>
            <a:r>
              <a:rPr lang="en-US" sz="800" kern="0" dirty="0" smtClean="0">
                <a:solidFill>
                  <a:srgbClr val="2A6EBB"/>
                </a:solidFill>
                <a:latin typeface="Arial"/>
                <a:ea typeface="ＭＳ Ｐゴシック"/>
                <a:cs typeface="+mj-cs"/>
              </a:rPr>
              <a:t>C++Now May 2017</a:t>
            </a:r>
            <a:endParaRPr lang="en-US" altLang="en-US" sz="800" dirty="0" smtClean="0"/>
          </a:p>
        </p:txBody>
      </p:sp>
      <p:sp>
        <p:nvSpPr>
          <p:cNvPr id="2458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2A6EBB"/>
              </a:buClr>
              <a:buChar char="•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1789FBF-1F4E-40FA-97D7-D63D158C6C0E}" type="slidenum">
              <a:rPr lang="en-US" altLang="en-US" smtClean="0">
                <a:solidFill>
                  <a:schemeClr val="bg1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10</a:t>
            </a:fld>
            <a:endParaRPr lang="en-US" altLang="en-US" smtClean="0">
              <a:solidFill>
                <a:schemeClr val="bg1"/>
              </a:solidFill>
            </a:endParaRPr>
          </a:p>
        </p:txBody>
      </p:sp>
      <p:sp>
        <p:nvSpPr>
          <p:cNvPr id="24581" name="Subtitle 2"/>
          <p:cNvSpPr txBox="1">
            <a:spLocks/>
          </p:cNvSpPr>
          <p:nvPr/>
        </p:nvSpPr>
        <p:spPr bwMode="auto">
          <a:xfrm>
            <a:off x="304800" y="2028825"/>
            <a:ext cx="65532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652463" eaLnBrk="0" hangingPunct="0">
              <a:spcBef>
                <a:spcPct val="20000"/>
              </a:spcBef>
              <a:buClr>
                <a:srgbClr val="2A6EBB"/>
              </a:buClr>
              <a:buChar char="•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530225" indent="-203200" defTabSz="652463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815975" indent="-163513" defTabSz="652463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143000" indent="-163513" defTabSz="652463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1470025" indent="-163513" defTabSz="652463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1927225" indent="-163513" defTabSz="6524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384425" indent="-163513" defTabSz="6524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2841625" indent="-163513" defTabSz="6524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298825" indent="-163513" defTabSz="6524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>
              <a:buFontTx/>
              <a:buNone/>
            </a:pPr>
            <a:endParaRPr lang="en-US" altLang="en-US" sz="1800"/>
          </a:p>
        </p:txBody>
      </p:sp>
      <p:sp>
        <p:nvSpPr>
          <p:cNvPr id="24582" name="Subtitle 2"/>
          <p:cNvSpPr txBox="1">
            <a:spLocks/>
          </p:cNvSpPr>
          <p:nvPr/>
        </p:nvSpPr>
        <p:spPr bwMode="auto">
          <a:xfrm>
            <a:off x="152400" y="838200"/>
            <a:ext cx="34290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652463" eaLnBrk="0" hangingPunct="0">
              <a:spcBef>
                <a:spcPct val="20000"/>
              </a:spcBef>
              <a:buClr>
                <a:srgbClr val="2A6EBB"/>
              </a:buClr>
              <a:buChar char="•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530225" indent="-203200" defTabSz="652463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815975" indent="-163513" defTabSz="652463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143000" indent="-163513" defTabSz="652463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1470025" indent="-163513" defTabSz="652463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1927225" indent="-163513" defTabSz="6524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384425" indent="-163513" defTabSz="6524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2841625" indent="-163513" defTabSz="6524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298825" indent="-163513" defTabSz="6524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>
              <a:buFontTx/>
              <a:buNone/>
            </a:pPr>
            <a:r>
              <a:rPr lang="en-US" altLang="en-US" sz="1800"/>
              <a:t>“If you want to learn to swim jump into the water. On dry land no frame of mind is ever going to help you.”</a:t>
            </a:r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254000" y="457200"/>
            <a:ext cx="4013200" cy="533400"/>
          </a:xfrm>
          <a:prstGeom prst="rect">
            <a:avLst/>
          </a:prstGeom>
        </p:spPr>
        <p:txBody>
          <a:bodyPr/>
          <a:lstStyle>
            <a:lvl1pPr marL="244475" indent="-244475" algn="l" defTabSz="652463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Char char="•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0225" indent="-203200" algn="l" defTabSz="652463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600">
                <a:solidFill>
                  <a:schemeClr val="tx1"/>
                </a:solidFill>
                <a:latin typeface="+mn-lt"/>
                <a:ea typeface="+mn-ea"/>
              </a:defRPr>
            </a:lvl2pPr>
            <a:lvl3pPr marL="815975" indent="-163513" algn="l" defTabSz="652463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400">
                <a:solidFill>
                  <a:schemeClr val="tx1"/>
                </a:solidFill>
                <a:latin typeface="+mn-lt"/>
                <a:ea typeface="+mn-ea"/>
              </a:defRPr>
            </a:lvl3pPr>
            <a:lvl4pPr marL="1143000" indent="-163513" algn="l" defTabSz="652463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+mn-lt"/>
                <a:ea typeface="+mn-ea"/>
              </a:defRPr>
            </a:lvl4pPr>
            <a:lvl5pPr marL="1470025" indent="-163513" algn="l" defTabSz="652463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+mn-lt"/>
                <a:ea typeface="+mn-ea"/>
              </a:defRPr>
            </a:lvl5pPr>
            <a:lvl6pPr marL="1927225" indent="-163513" algn="l" defTabSz="652463" rtl="0" fontAlgn="base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64" charset="0"/>
              <a:buChar char="•"/>
              <a:defRPr sz="1000">
                <a:solidFill>
                  <a:schemeClr val="tx1"/>
                </a:solidFill>
                <a:latin typeface="+mn-lt"/>
                <a:ea typeface="+mn-ea"/>
              </a:defRPr>
            </a:lvl6pPr>
            <a:lvl7pPr marL="2384425" indent="-163513" algn="l" defTabSz="652463" rtl="0" fontAlgn="base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64" charset="0"/>
              <a:buChar char="•"/>
              <a:defRPr sz="1000">
                <a:solidFill>
                  <a:schemeClr val="tx1"/>
                </a:solidFill>
                <a:latin typeface="+mn-lt"/>
                <a:ea typeface="+mn-ea"/>
              </a:defRPr>
            </a:lvl7pPr>
            <a:lvl8pPr marL="2841625" indent="-163513" algn="l" defTabSz="652463" rtl="0" fontAlgn="base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64" charset="0"/>
              <a:buChar char="•"/>
              <a:defRPr sz="1000">
                <a:solidFill>
                  <a:schemeClr val="tx1"/>
                </a:solidFill>
                <a:latin typeface="+mn-lt"/>
                <a:ea typeface="+mn-ea"/>
              </a:defRPr>
            </a:lvl8pPr>
            <a:lvl9pPr marL="3298825" indent="-163513" algn="l" defTabSz="652463" rtl="0" fontAlgn="base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64" charset="0"/>
              <a:buChar char="•"/>
              <a:defRPr sz="1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FontTx/>
              <a:buNone/>
              <a:defRPr/>
            </a:pPr>
            <a:r>
              <a:rPr lang="en-US" sz="1800" kern="0" dirty="0" smtClean="0">
                <a:solidFill>
                  <a:srgbClr val="2A6EBB"/>
                </a:solidFill>
              </a:rPr>
              <a:t>On Prototyping</a:t>
            </a:r>
            <a:endParaRPr lang="en-US" altLang="en-US" sz="1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Date Placeholder 3"/>
          <p:cNvSpPr>
            <a:spLocks noGrp="1"/>
          </p:cNvSpPr>
          <p:nvPr>
            <p:ph type="dt" sz="quarter" idx="10"/>
          </p:nvPr>
        </p:nvSpPr>
        <p:spPr>
          <a:xfrm>
            <a:off x="304800" y="3781425"/>
            <a:ext cx="2305050" cy="304800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>
              <a:defRPr/>
            </a:pPr>
            <a:r>
              <a:rPr lang="en-US" sz="800" kern="0" dirty="0" smtClean="0">
                <a:solidFill>
                  <a:srgbClr val="2A6EBB"/>
                </a:solidFill>
                <a:latin typeface="Arial"/>
                <a:ea typeface="ＭＳ Ｐゴシック"/>
                <a:cs typeface="+mj-cs"/>
              </a:rPr>
              <a:t>C++Now May 2017</a:t>
            </a:r>
            <a:endParaRPr lang="en-US" altLang="en-US" sz="800" dirty="0" smtClean="0"/>
          </a:p>
        </p:txBody>
      </p:sp>
      <p:sp>
        <p:nvSpPr>
          <p:cNvPr id="25603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2A6EBB"/>
              </a:buClr>
              <a:buChar char="•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68A5AFED-0508-4904-BCB4-3E4805CF5781}" type="slidenum">
              <a:rPr lang="en-US" altLang="en-US" smtClean="0">
                <a:solidFill>
                  <a:schemeClr val="bg1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11</a:t>
            </a:fld>
            <a:endParaRPr lang="en-US" altLang="en-US" smtClean="0">
              <a:solidFill>
                <a:schemeClr val="bg1"/>
              </a:solidFill>
            </a:endParaRPr>
          </a:p>
        </p:txBody>
      </p:sp>
      <p:sp>
        <p:nvSpPr>
          <p:cNvPr id="25604" name="Subtitle 2"/>
          <p:cNvSpPr txBox="1">
            <a:spLocks/>
          </p:cNvSpPr>
          <p:nvPr/>
        </p:nvSpPr>
        <p:spPr bwMode="auto">
          <a:xfrm>
            <a:off x="304800" y="2028825"/>
            <a:ext cx="65532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652463" eaLnBrk="0" hangingPunct="0">
              <a:spcBef>
                <a:spcPct val="20000"/>
              </a:spcBef>
              <a:buClr>
                <a:srgbClr val="2A6EBB"/>
              </a:buClr>
              <a:buChar char="•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530225" indent="-203200" defTabSz="652463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815975" indent="-163513" defTabSz="652463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143000" indent="-163513" defTabSz="652463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1470025" indent="-163513" defTabSz="652463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1927225" indent="-163513" defTabSz="6524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384425" indent="-163513" defTabSz="6524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2841625" indent="-163513" defTabSz="6524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298825" indent="-163513" defTabSz="6524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>
              <a:buFontTx/>
              <a:buNone/>
            </a:pPr>
            <a:endParaRPr lang="en-US" altLang="en-US" sz="1800"/>
          </a:p>
        </p:txBody>
      </p:sp>
      <p:sp>
        <p:nvSpPr>
          <p:cNvPr id="25605" name="Subtitle 2"/>
          <p:cNvSpPr txBox="1">
            <a:spLocks/>
          </p:cNvSpPr>
          <p:nvPr/>
        </p:nvSpPr>
        <p:spPr bwMode="auto">
          <a:xfrm>
            <a:off x="152400" y="1066800"/>
            <a:ext cx="42672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652463" eaLnBrk="0" hangingPunct="0">
              <a:spcBef>
                <a:spcPct val="20000"/>
              </a:spcBef>
              <a:buClr>
                <a:srgbClr val="2A6EBB"/>
              </a:buClr>
              <a:buChar char="•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530225" indent="-203200" defTabSz="652463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815975" indent="-163513" defTabSz="652463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143000" indent="-163513" defTabSz="652463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1470025" indent="-163513" defTabSz="652463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1927225" indent="-163513" defTabSz="6524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384425" indent="-163513" defTabSz="6524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2841625" indent="-163513" defTabSz="6524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298825" indent="-163513" defTabSz="6524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>
              <a:buFontTx/>
              <a:buNone/>
            </a:pPr>
            <a:r>
              <a:rPr lang="en-US" altLang="en-US" sz="1800"/>
              <a:t>“Everything you do, if </a:t>
            </a:r>
            <a:r>
              <a:rPr lang="en-US" altLang="en-US" sz="1800" b="1"/>
              <a:t>not</a:t>
            </a:r>
            <a:r>
              <a:rPr lang="en-US" altLang="en-US" sz="1800"/>
              <a:t> in a relaxed state will be done at a lesser level than you are proficient.”</a:t>
            </a:r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254000" y="463550"/>
            <a:ext cx="4013200" cy="533400"/>
          </a:xfrm>
          <a:prstGeom prst="rect">
            <a:avLst/>
          </a:prstGeom>
        </p:spPr>
        <p:txBody>
          <a:bodyPr/>
          <a:lstStyle>
            <a:lvl1pPr marL="244475" indent="-244475" algn="l" defTabSz="652463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Char char="•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0225" indent="-203200" algn="l" defTabSz="652463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600">
                <a:solidFill>
                  <a:schemeClr val="tx1"/>
                </a:solidFill>
                <a:latin typeface="+mn-lt"/>
                <a:ea typeface="+mn-ea"/>
              </a:defRPr>
            </a:lvl2pPr>
            <a:lvl3pPr marL="815975" indent="-163513" algn="l" defTabSz="652463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400">
                <a:solidFill>
                  <a:schemeClr val="tx1"/>
                </a:solidFill>
                <a:latin typeface="+mn-lt"/>
                <a:ea typeface="+mn-ea"/>
              </a:defRPr>
            </a:lvl3pPr>
            <a:lvl4pPr marL="1143000" indent="-163513" algn="l" defTabSz="652463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+mn-lt"/>
                <a:ea typeface="+mn-ea"/>
              </a:defRPr>
            </a:lvl4pPr>
            <a:lvl5pPr marL="1470025" indent="-163513" algn="l" defTabSz="652463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+mn-lt"/>
                <a:ea typeface="+mn-ea"/>
              </a:defRPr>
            </a:lvl5pPr>
            <a:lvl6pPr marL="1927225" indent="-163513" algn="l" defTabSz="652463" rtl="0" fontAlgn="base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64" charset="0"/>
              <a:buChar char="•"/>
              <a:defRPr sz="1000">
                <a:solidFill>
                  <a:schemeClr val="tx1"/>
                </a:solidFill>
                <a:latin typeface="+mn-lt"/>
                <a:ea typeface="+mn-ea"/>
              </a:defRPr>
            </a:lvl6pPr>
            <a:lvl7pPr marL="2384425" indent="-163513" algn="l" defTabSz="652463" rtl="0" fontAlgn="base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64" charset="0"/>
              <a:buChar char="•"/>
              <a:defRPr sz="1000">
                <a:solidFill>
                  <a:schemeClr val="tx1"/>
                </a:solidFill>
                <a:latin typeface="+mn-lt"/>
                <a:ea typeface="+mn-ea"/>
              </a:defRPr>
            </a:lvl7pPr>
            <a:lvl8pPr marL="2841625" indent="-163513" algn="l" defTabSz="652463" rtl="0" fontAlgn="base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64" charset="0"/>
              <a:buChar char="•"/>
              <a:defRPr sz="1000">
                <a:solidFill>
                  <a:schemeClr val="tx1"/>
                </a:solidFill>
                <a:latin typeface="+mn-lt"/>
                <a:ea typeface="+mn-ea"/>
              </a:defRPr>
            </a:lvl8pPr>
            <a:lvl9pPr marL="3298825" indent="-163513" algn="l" defTabSz="652463" rtl="0" fontAlgn="base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64" charset="0"/>
              <a:buChar char="•"/>
              <a:defRPr sz="1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FontTx/>
              <a:buNone/>
              <a:defRPr/>
            </a:pPr>
            <a:r>
              <a:rPr lang="en-US" sz="1800" kern="0" dirty="0" smtClean="0">
                <a:solidFill>
                  <a:srgbClr val="2A6EBB"/>
                </a:solidFill>
              </a:rPr>
              <a:t>On Being in the Zone</a:t>
            </a:r>
            <a:endParaRPr lang="en-US" altLang="en-US" sz="1800" dirty="0"/>
          </a:p>
        </p:txBody>
      </p:sp>
      <p:pic>
        <p:nvPicPr>
          <p:cNvPr id="25607" name="Picture 2" descr="Image result for bruce lee relaxe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581025"/>
            <a:ext cx="2395538" cy="213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Date Placeholder 3"/>
          <p:cNvSpPr>
            <a:spLocks noGrp="1"/>
          </p:cNvSpPr>
          <p:nvPr>
            <p:ph type="dt" sz="quarter" idx="10"/>
          </p:nvPr>
        </p:nvSpPr>
        <p:spPr>
          <a:xfrm>
            <a:off x="304800" y="3781425"/>
            <a:ext cx="2305050" cy="304800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>
              <a:defRPr/>
            </a:pPr>
            <a:r>
              <a:rPr lang="en-US" sz="800" kern="0" dirty="0" smtClean="0">
                <a:solidFill>
                  <a:srgbClr val="2A6EBB"/>
                </a:solidFill>
                <a:latin typeface="Arial"/>
                <a:ea typeface="ＭＳ Ｐゴシック"/>
                <a:cs typeface="+mj-cs"/>
              </a:rPr>
              <a:t>C++Now May 2017</a:t>
            </a:r>
            <a:endParaRPr lang="en-US" altLang="en-US" sz="800" dirty="0" smtClean="0"/>
          </a:p>
        </p:txBody>
      </p:sp>
      <p:sp>
        <p:nvSpPr>
          <p:cNvPr id="26627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2A6EBB"/>
              </a:buClr>
              <a:buChar char="•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0355340B-30EB-407F-9224-F572FD4CFA7B}" type="slidenum">
              <a:rPr lang="en-US" altLang="en-US" smtClean="0">
                <a:solidFill>
                  <a:schemeClr val="bg1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12</a:t>
            </a:fld>
            <a:endParaRPr lang="en-US" altLang="en-US" smtClean="0">
              <a:solidFill>
                <a:schemeClr val="bg1"/>
              </a:solidFill>
            </a:endParaRPr>
          </a:p>
        </p:txBody>
      </p:sp>
      <p:sp>
        <p:nvSpPr>
          <p:cNvPr id="26628" name="Subtitle 2"/>
          <p:cNvSpPr txBox="1">
            <a:spLocks/>
          </p:cNvSpPr>
          <p:nvPr/>
        </p:nvSpPr>
        <p:spPr bwMode="auto">
          <a:xfrm>
            <a:off x="322263" y="2028825"/>
            <a:ext cx="65532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652463" eaLnBrk="0" hangingPunct="0">
              <a:spcBef>
                <a:spcPct val="20000"/>
              </a:spcBef>
              <a:buClr>
                <a:srgbClr val="2A6EBB"/>
              </a:buClr>
              <a:buChar char="•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530225" indent="-203200" defTabSz="652463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815975" indent="-163513" defTabSz="652463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143000" indent="-163513" defTabSz="652463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1470025" indent="-163513" defTabSz="652463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1927225" indent="-163513" defTabSz="6524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384425" indent="-163513" defTabSz="6524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2841625" indent="-163513" defTabSz="6524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298825" indent="-163513" defTabSz="6524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>
              <a:buFontTx/>
              <a:buNone/>
            </a:pPr>
            <a:endParaRPr lang="en-US" altLang="en-US" sz="1800"/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2844800" y="533400"/>
            <a:ext cx="4013200" cy="533400"/>
          </a:xfrm>
          <a:prstGeom prst="rect">
            <a:avLst/>
          </a:prstGeom>
        </p:spPr>
        <p:txBody>
          <a:bodyPr/>
          <a:lstStyle>
            <a:lvl1pPr marL="244475" indent="-244475" algn="l" defTabSz="652463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Char char="•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0225" indent="-203200" algn="l" defTabSz="652463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600">
                <a:solidFill>
                  <a:schemeClr val="tx1"/>
                </a:solidFill>
                <a:latin typeface="+mn-lt"/>
                <a:ea typeface="+mn-ea"/>
              </a:defRPr>
            </a:lvl2pPr>
            <a:lvl3pPr marL="815975" indent="-163513" algn="l" defTabSz="652463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400">
                <a:solidFill>
                  <a:schemeClr val="tx1"/>
                </a:solidFill>
                <a:latin typeface="+mn-lt"/>
                <a:ea typeface="+mn-ea"/>
              </a:defRPr>
            </a:lvl3pPr>
            <a:lvl4pPr marL="1143000" indent="-163513" algn="l" defTabSz="652463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+mn-lt"/>
                <a:ea typeface="+mn-ea"/>
              </a:defRPr>
            </a:lvl4pPr>
            <a:lvl5pPr marL="1470025" indent="-163513" algn="l" defTabSz="652463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+mn-lt"/>
                <a:ea typeface="+mn-ea"/>
              </a:defRPr>
            </a:lvl5pPr>
            <a:lvl6pPr marL="1927225" indent="-163513" algn="l" defTabSz="652463" rtl="0" fontAlgn="base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64" charset="0"/>
              <a:buChar char="•"/>
              <a:defRPr sz="1000">
                <a:solidFill>
                  <a:schemeClr val="tx1"/>
                </a:solidFill>
                <a:latin typeface="+mn-lt"/>
                <a:ea typeface="+mn-ea"/>
              </a:defRPr>
            </a:lvl6pPr>
            <a:lvl7pPr marL="2384425" indent="-163513" algn="l" defTabSz="652463" rtl="0" fontAlgn="base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64" charset="0"/>
              <a:buChar char="•"/>
              <a:defRPr sz="1000">
                <a:solidFill>
                  <a:schemeClr val="tx1"/>
                </a:solidFill>
                <a:latin typeface="+mn-lt"/>
                <a:ea typeface="+mn-ea"/>
              </a:defRPr>
            </a:lvl7pPr>
            <a:lvl8pPr marL="2841625" indent="-163513" algn="l" defTabSz="652463" rtl="0" fontAlgn="base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64" charset="0"/>
              <a:buChar char="•"/>
              <a:defRPr sz="1000">
                <a:solidFill>
                  <a:schemeClr val="tx1"/>
                </a:solidFill>
                <a:latin typeface="+mn-lt"/>
                <a:ea typeface="+mn-ea"/>
              </a:defRPr>
            </a:lvl8pPr>
            <a:lvl9pPr marL="3298825" indent="-163513" algn="l" defTabSz="652463" rtl="0" fontAlgn="base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64" charset="0"/>
              <a:buChar char="•"/>
              <a:defRPr sz="1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FontTx/>
              <a:buNone/>
              <a:defRPr/>
            </a:pPr>
            <a:r>
              <a:rPr lang="en-US" sz="1800" kern="0" dirty="0" smtClean="0">
                <a:solidFill>
                  <a:srgbClr val="2A6EBB"/>
                </a:solidFill>
              </a:rPr>
              <a:t>On Object Oriented Programming</a:t>
            </a:r>
            <a:endParaRPr lang="en-US" altLang="en-US" sz="1800" dirty="0"/>
          </a:p>
        </p:txBody>
      </p:sp>
      <p:pic>
        <p:nvPicPr>
          <p:cNvPr id="26630" name="Picture 4" descr="Image result for bruce lee pensiv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228600"/>
            <a:ext cx="1762125" cy="312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Date Placeholder 3"/>
          <p:cNvSpPr>
            <a:spLocks noGrp="1"/>
          </p:cNvSpPr>
          <p:nvPr>
            <p:ph type="dt" sz="quarter" idx="10"/>
          </p:nvPr>
        </p:nvSpPr>
        <p:spPr>
          <a:xfrm>
            <a:off x="304800" y="3781425"/>
            <a:ext cx="2305050" cy="304800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>
              <a:defRPr/>
            </a:pPr>
            <a:r>
              <a:rPr lang="en-US" sz="800" kern="0" dirty="0" smtClean="0">
                <a:solidFill>
                  <a:srgbClr val="2A6EBB"/>
                </a:solidFill>
                <a:latin typeface="Arial"/>
                <a:ea typeface="ＭＳ Ｐゴシック"/>
                <a:cs typeface="+mj-cs"/>
              </a:rPr>
              <a:t>C++Now May 2017</a:t>
            </a:r>
            <a:endParaRPr lang="en-US" altLang="en-US" sz="800" dirty="0" smtClean="0"/>
          </a:p>
        </p:txBody>
      </p:sp>
      <p:sp>
        <p:nvSpPr>
          <p:cNvPr id="27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2A6EBB"/>
              </a:buClr>
              <a:buChar char="•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EB5F2472-139F-4E0D-9719-4813E2B534FF}" type="slidenum">
              <a:rPr lang="en-US" altLang="en-US" smtClean="0">
                <a:solidFill>
                  <a:schemeClr val="bg1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13</a:t>
            </a:fld>
            <a:endParaRPr lang="en-US" altLang="en-US" smtClean="0">
              <a:solidFill>
                <a:schemeClr val="bg1"/>
              </a:solidFill>
            </a:endParaRPr>
          </a:p>
        </p:txBody>
      </p:sp>
      <p:sp>
        <p:nvSpPr>
          <p:cNvPr id="27652" name="Subtitle 2"/>
          <p:cNvSpPr txBox="1">
            <a:spLocks/>
          </p:cNvSpPr>
          <p:nvPr/>
        </p:nvSpPr>
        <p:spPr bwMode="auto">
          <a:xfrm>
            <a:off x="322263" y="2028825"/>
            <a:ext cx="65532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652463" eaLnBrk="0" hangingPunct="0">
              <a:spcBef>
                <a:spcPct val="20000"/>
              </a:spcBef>
              <a:buClr>
                <a:srgbClr val="2A6EBB"/>
              </a:buClr>
              <a:buChar char="•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530225" indent="-203200" defTabSz="652463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815975" indent="-163513" defTabSz="652463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143000" indent="-163513" defTabSz="652463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1470025" indent="-163513" defTabSz="652463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1927225" indent="-163513" defTabSz="6524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384425" indent="-163513" defTabSz="6524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2841625" indent="-163513" defTabSz="6524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298825" indent="-163513" defTabSz="6524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>
              <a:buFontTx/>
              <a:buNone/>
            </a:pPr>
            <a:endParaRPr lang="en-US" altLang="en-US" sz="1800"/>
          </a:p>
        </p:txBody>
      </p:sp>
      <p:sp>
        <p:nvSpPr>
          <p:cNvPr id="27653" name="Subtitle 2"/>
          <p:cNvSpPr txBox="1">
            <a:spLocks/>
          </p:cNvSpPr>
          <p:nvPr/>
        </p:nvSpPr>
        <p:spPr bwMode="auto">
          <a:xfrm>
            <a:off x="3048000" y="1136650"/>
            <a:ext cx="32004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652463" eaLnBrk="0" hangingPunct="0">
              <a:spcBef>
                <a:spcPct val="20000"/>
              </a:spcBef>
              <a:buClr>
                <a:srgbClr val="2A6EBB"/>
              </a:buClr>
              <a:buChar char="•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530225" indent="-203200" defTabSz="652463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815975" indent="-163513" defTabSz="652463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143000" indent="-163513" defTabSz="652463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1470025" indent="-163513" defTabSz="652463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1927225" indent="-163513" defTabSz="6524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384425" indent="-163513" defTabSz="6524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2841625" indent="-163513" defTabSz="6524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298825" indent="-163513" defTabSz="6524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>
              <a:buFontTx/>
              <a:buNone/>
            </a:pPr>
            <a:r>
              <a:rPr lang="en-US" altLang="en-US" sz="1800"/>
              <a:t>“The more we value things, the less we value ourselves.”</a:t>
            </a:r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2844800" y="533400"/>
            <a:ext cx="4013200" cy="533400"/>
          </a:xfrm>
          <a:prstGeom prst="rect">
            <a:avLst/>
          </a:prstGeom>
        </p:spPr>
        <p:txBody>
          <a:bodyPr/>
          <a:lstStyle>
            <a:lvl1pPr marL="244475" indent="-244475" algn="l" defTabSz="652463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Char char="•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0225" indent="-203200" algn="l" defTabSz="652463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600">
                <a:solidFill>
                  <a:schemeClr val="tx1"/>
                </a:solidFill>
                <a:latin typeface="+mn-lt"/>
                <a:ea typeface="+mn-ea"/>
              </a:defRPr>
            </a:lvl2pPr>
            <a:lvl3pPr marL="815975" indent="-163513" algn="l" defTabSz="652463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400">
                <a:solidFill>
                  <a:schemeClr val="tx1"/>
                </a:solidFill>
                <a:latin typeface="+mn-lt"/>
                <a:ea typeface="+mn-ea"/>
              </a:defRPr>
            </a:lvl3pPr>
            <a:lvl4pPr marL="1143000" indent="-163513" algn="l" defTabSz="652463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+mn-lt"/>
                <a:ea typeface="+mn-ea"/>
              </a:defRPr>
            </a:lvl4pPr>
            <a:lvl5pPr marL="1470025" indent="-163513" algn="l" defTabSz="652463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+mn-lt"/>
                <a:ea typeface="+mn-ea"/>
              </a:defRPr>
            </a:lvl5pPr>
            <a:lvl6pPr marL="1927225" indent="-163513" algn="l" defTabSz="652463" rtl="0" fontAlgn="base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64" charset="0"/>
              <a:buChar char="•"/>
              <a:defRPr sz="1000">
                <a:solidFill>
                  <a:schemeClr val="tx1"/>
                </a:solidFill>
                <a:latin typeface="+mn-lt"/>
                <a:ea typeface="+mn-ea"/>
              </a:defRPr>
            </a:lvl6pPr>
            <a:lvl7pPr marL="2384425" indent="-163513" algn="l" defTabSz="652463" rtl="0" fontAlgn="base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64" charset="0"/>
              <a:buChar char="•"/>
              <a:defRPr sz="1000">
                <a:solidFill>
                  <a:schemeClr val="tx1"/>
                </a:solidFill>
                <a:latin typeface="+mn-lt"/>
                <a:ea typeface="+mn-ea"/>
              </a:defRPr>
            </a:lvl7pPr>
            <a:lvl8pPr marL="2841625" indent="-163513" algn="l" defTabSz="652463" rtl="0" fontAlgn="base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64" charset="0"/>
              <a:buChar char="•"/>
              <a:defRPr sz="1000">
                <a:solidFill>
                  <a:schemeClr val="tx1"/>
                </a:solidFill>
                <a:latin typeface="+mn-lt"/>
                <a:ea typeface="+mn-ea"/>
              </a:defRPr>
            </a:lvl8pPr>
            <a:lvl9pPr marL="3298825" indent="-163513" algn="l" defTabSz="652463" rtl="0" fontAlgn="base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64" charset="0"/>
              <a:buChar char="•"/>
              <a:defRPr sz="1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FontTx/>
              <a:buNone/>
              <a:defRPr/>
            </a:pPr>
            <a:r>
              <a:rPr lang="en-US" sz="1800" kern="0" dirty="0" smtClean="0">
                <a:solidFill>
                  <a:srgbClr val="2A6EBB"/>
                </a:solidFill>
              </a:rPr>
              <a:t>On Object Oriented Programming</a:t>
            </a:r>
            <a:endParaRPr lang="en-US" altLang="en-US" sz="1800" dirty="0"/>
          </a:p>
        </p:txBody>
      </p:sp>
      <p:pic>
        <p:nvPicPr>
          <p:cNvPr id="27655" name="Picture 4" descr="Image result for bruce lee pensiv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228600"/>
            <a:ext cx="1762125" cy="312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Date Placeholder 3"/>
          <p:cNvSpPr>
            <a:spLocks noGrp="1"/>
          </p:cNvSpPr>
          <p:nvPr>
            <p:ph type="dt" sz="quarter" idx="10"/>
          </p:nvPr>
        </p:nvSpPr>
        <p:spPr>
          <a:xfrm>
            <a:off x="304800" y="3781425"/>
            <a:ext cx="2305050" cy="304800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>
              <a:defRPr/>
            </a:pPr>
            <a:r>
              <a:rPr lang="en-US" sz="800" kern="0" dirty="0" smtClean="0">
                <a:solidFill>
                  <a:srgbClr val="2A6EBB"/>
                </a:solidFill>
                <a:latin typeface="Arial"/>
                <a:ea typeface="ＭＳ Ｐゴシック"/>
                <a:cs typeface="+mj-cs"/>
              </a:rPr>
              <a:t>C++Now May 2017</a:t>
            </a:r>
            <a:endParaRPr lang="en-US" altLang="en-US" sz="800" dirty="0" smtClean="0"/>
          </a:p>
        </p:txBody>
      </p:sp>
      <p:sp>
        <p:nvSpPr>
          <p:cNvPr id="28675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2A6EBB"/>
              </a:buClr>
              <a:buChar char="•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643651F6-1592-4273-A427-D7A9B11DAF9C}" type="slidenum">
              <a:rPr lang="en-US" altLang="en-US" smtClean="0">
                <a:solidFill>
                  <a:schemeClr val="bg1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14</a:t>
            </a:fld>
            <a:endParaRPr lang="en-US" altLang="en-US" smtClean="0">
              <a:solidFill>
                <a:schemeClr val="bg1"/>
              </a:solidFill>
            </a:endParaRPr>
          </a:p>
        </p:txBody>
      </p:sp>
      <p:sp>
        <p:nvSpPr>
          <p:cNvPr id="28676" name="Subtitle 2"/>
          <p:cNvSpPr txBox="1">
            <a:spLocks/>
          </p:cNvSpPr>
          <p:nvPr/>
        </p:nvSpPr>
        <p:spPr bwMode="auto">
          <a:xfrm>
            <a:off x="152400" y="879475"/>
            <a:ext cx="4343400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652463" eaLnBrk="0" hangingPunct="0">
              <a:spcBef>
                <a:spcPct val="20000"/>
              </a:spcBef>
              <a:buClr>
                <a:srgbClr val="2A6EBB"/>
              </a:buClr>
              <a:buChar char="•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530225" indent="-203200" defTabSz="652463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815975" indent="-163513" defTabSz="652463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143000" indent="-163513" defTabSz="652463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1470025" indent="-163513" defTabSz="652463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1927225" indent="-163513" defTabSz="6524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384425" indent="-163513" defTabSz="6524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2841625" indent="-163513" defTabSz="6524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298825" indent="-163513" defTabSz="6524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>
              <a:buFontTx/>
              <a:buNone/>
            </a:pPr>
            <a:r>
              <a:rPr lang="en-US" altLang="en-US" sz="1800"/>
              <a:t>“All fixed set patterns are incapable</a:t>
            </a:r>
          </a:p>
          <a:p>
            <a:pPr>
              <a:buFontTx/>
              <a:buNone/>
            </a:pPr>
            <a:r>
              <a:rPr lang="en-US" altLang="en-US" sz="1800"/>
              <a:t>of adaptability or pliability.</a:t>
            </a:r>
          </a:p>
          <a:p>
            <a:pPr>
              <a:buFontTx/>
              <a:buNone/>
            </a:pPr>
            <a:r>
              <a:rPr lang="en-US" altLang="en-US" sz="1800"/>
              <a:t>The truth is outside of all fixed patterns.”</a:t>
            </a:r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228600" y="377825"/>
            <a:ext cx="4013200" cy="533400"/>
          </a:xfrm>
          <a:prstGeom prst="rect">
            <a:avLst/>
          </a:prstGeom>
        </p:spPr>
        <p:txBody>
          <a:bodyPr/>
          <a:lstStyle>
            <a:lvl1pPr marL="244475" indent="-244475" algn="l" defTabSz="652463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Char char="•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0225" indent="-203200" algn="l" defTabSz="652463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600">
                <a:solidFill>
                  <a:schemeClr val="tx1"/>
                </a:solidFill>
                <a:latin typeface="+mn-lt"/>
                <a:ea typeface="+mn-ea"/>
              </a:defRPr>
            </a:lvl2pPr>
            <a:lvl3pPr marL="815975" indent="-163513" algn="l" defTabSz="652463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400">
                <a:solidFill>
                  <a:schemeClr val="tx1"/>
                </a:solidFill>
                <a:latin typeface="+mn-lt"/>
                <a:ea typeface="+mn-ea"/>
              </a:defRPr>
            </a:lvl3pPr>
            <a:lvl4pPr marL="1143000" indent="-163513" algn="l" defTabSz="652463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+mn-lt"/>
                <a:ea typeface="+mn-ea"/>
              </a:defRPr>
            </a:lvl4pPr>
            <a:lvl5pPr marL="1470025" indent="-163513" algn="l" defTabSz="652463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+mn-lt"/>
                <a:ea typeface="+mn-ea"/>
              </a:defRPr>
            </a:lvl5pPr>
            <a:lvl6pPr marL="1927225" indent="-163513" algn="l" defTabSz="652463" rtl="0" fontAlgn="base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64" charset="0"/>
              <a:buChar char="•"/>
              <a:defRPr sz="1000">
                <a:solidFill>
                  <a:schemeClr val="tx1"/>
                </a:solidFill>
                <a:latin typeface="+mn-lt"/>
                <a:ea typeface="+mn-ea"/>
              </a:defRPr>
            </a:lvl6pPr>
            <a:lvl7pPr marL="2384425" indent="-163513" algn="l" defTabSz="652463" rtl="0" fontAlgn="base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64" charset="0"/>
              <a:buChar char="•"/>
              <a:defRPr sz="1000">
                <a:solidFill>
                  <a:schemeClr val="tx1"/>
                </a:solidFill>
                <a:latin typeface="+mn-lt"/>
                <a:ea typeface="+mn-ea"/>
              </a:defRPr>
            </a:lvl7pPr>
            <a:lvl8pPr marL="2841625" indent="-163513" algn="l" defTabSz="652463" rtl="0" fontAlgn="base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64" charset="0"/>
              <a:buChar char="•"/>
              <a:defRPr sz="1000">
                <a:solidFill>
                  <a:schemeClr val="tx1"/>
                </a:solidFill>
                <a:latin typeface="+mn-lt"/>
                <a:ea typeface="+mn-ea"/>
              </a:defRPr>
            </a:lvl8pPr>
            <a:lvl9pPr marL="3298825" indent="-163513" algn="l" defTabSz="652463" rtl="0" fontAlgn="base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64" charset="0"/>
              <a:buChar char="•"/>
              <a:defRPr sz="1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FontTx/>
              <a:buNone/>
              <a:defRPr/>
            </a:pPr>
            <a:r>
              <a:rPr lang="en-US" sz="1800" kern="0" dirty="0" smtClean="0">
                <a:solidFill>
                  <a:srgbClr val="2A6EBB"/>
                </a:solidFill>
              </a:rPr>
              <a:t>On Design Patterns</a:t>
            </a:r>
            <a:endParaRPr lang="en-US" altLang="en-US" sz="1800" dirty="0"/>
          </a:p>
        </p:txBody>
      </p:sp>
      <p:pic>
        <p:nvPicPr>
          <p:cNvPr id="28678" name="Picture 9" descr="Related imag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514350"/>
            <a:ext cx="2784475" cy="283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Date Placeholder 3"/>
          <p:cNvSpPr>
            <a:spLocks noGrp="1"/>
          </p:cNvSpPr>
          <p:nvPr>
            <p:ph type="dt" sz="quarter" idx="10"/>
          </p:nvPr>
        </p:nvSpPr>
        <p:spPr>
          <a:xfrm>
            <a:off x="304800" y="3781425"/>
            <a:ext cx="2305050" cy="304800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>
              <a:defRPr/>
            </a:pPr>
            <a:r>
              <a:rPr lang="en-US" sz="800" kern="0" dirty="0" smtClean="0">
                <a:solidFill>
                  <a:srgbClr val="2A6EBB"/>
                </a:solidFill>
                <a:latin typeface="Arial"/>
                <a:ea typeface="ＭＳ Ｐゴシック"/>
                <a:cs typeface="+mj-cs"/>
              </a:rPr>
              <a:t>C++Now May 2017</a:t>
            </a:r>
            <a:endParaRPr lang="en-US" altLang="en-US" sz="800" dirty="0" smtClean="0"/>
          </a:p>
        </p:txBody>
      </p:sp>
      <p:sp>
        <p:nvSpPr>
          <p:cNvPr id="29699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2A6EBB"/>
              </a:buClr>
              <a:buChar char="•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BFFA04BE-5987-4A06-B44F-670C458DC4AC}" type="slidenum">
              <a:rPr lang="en-US" altLang="en-US" smtClean="0">
                <a:solidFill>
                  <a:schemeClr val="bg1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15</a:t>
            </a:fld>
            <a:endParaRPr lang="en-US" altLang="en-US" smtClean="0">
              <a:solidFill>
                <a:schemeClr val="bg1"/>
              </a:solidFill>
            </a:endParaRPr>
          </a:p>
        </p:txBody>
      </p:sp>
      <p:sp>
        <p:nvSpPr>
          <p:cNvPr id="29700" name="Subtitle 2"/>
          <p:cNvSpPr txBox="1">
            <a:spLocks/>
          </p:cNvSpPr>
          <p:nvPr/>
        </p:nvSpPr>
        <p:spPr bwMode="auto">
          <a:xfrm>
            <a:off x="304800" y="2028825"/>
            <a:ext cx="65532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652463" eaLnBrk="0" hangingPunct="0">
              <a:spcBef>
                <a:spcPct val="20000"/>
              </a:spcBef>
              <a:buClr>
                <a:srgbClr val="2A6EBB"/>
              </a:buClr>
              <a:buChar char="•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530225" indent="-203200" defTabSz="652463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815975" indent="-163513" defTabSz="652463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143000" indent="-163513" defTabSz="652463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1470025" indent="-163513" defTabSz="652463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1927225" indent="-163513" defTabSz="6524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384425" indent="-163513" defTabSz="6524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2841625" indent="-163513" defTabSz="6524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298825" indent="-163513" defTabSz="6524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>
              <a:buFontTx/>
              <a:buNone/>
            </a:pPr>
            <a:endParaRPr lang="en-US" altLang="en-US" sz="1800"/>
          </a:p>
        </p:txBody>
      </p:sp>
      <p:sp>
        <p:nvSpPr>
          <p:cNvPr id="29701" name="Subtitle 2"/>
          <p:cNvSpPr txBox="1">
            <a:spLocks/>
          </p:cNvSpPr>
          <p:nvPr/>
        </p:nvSpPr>
        <p:spPr bwMode="auto">
          <a:xfrm>
            <a:off x="1752600" y="381000"/>
            <a:ext cx="4800600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652463" eaLnBrk="0" hangingPunct="0">
              <a:spcBef>
                <a:spcPct val="20000"/>
              </a:spcBef>
              <a:buClr>
                <a:srgbClr val="2A6EBB"/>
              </a:buClr>
              <a:buChar char="•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530225" indent="-203200" defTabSz="652463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815975" indent="-163513" defTabSz="652463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143000" indent="-163513" defTabSz="652463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1470025" indent="-163513" defTabSz="652463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1927225" indent="-163513" defTabSz="6524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384425" indent="-163513" defTabSz="6524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2841625" indent="-163513" defTabSz="6524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298825" indent="-163513" defTabSz="6524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>
              <a:buFontTx/>
              <a:buNone/>
            </a:pPr>
            <a:r>
              <a:rPr lang="en-US" altLang="en-US" sz="1800"/>
              <a:t>“I try to live freely from moment to moment, letting things happen and adjusting to them.”</a:t>
            </a:r>
          </a:p>
          <a:p>
            <a:pPr>
              <a:buFontTx/>
              <a:buNone/>
            </a:pPr>
            <a:endParaRPr lang="en-US" altLang="en-US" sz="1800"/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533400" y="463550"/>
            <a:ext cx="4013200" cy="533400"/>
          </a:xfrm>
          <a:prstGeom prst="rect">
            <a:avLst/>
          </a:prstGeom>
        </p:spPr>
        <p:txBody>
          <a:bodyPr/>
          <a:lstStyle>
            <a:lvl1pPr marL="244475" indent="-244475" algn="l" defTabSz="652463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Char char="•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0225" indent="-203200" algn="l" defTabSz="652463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600">
                <a:solidFill>
                  <a:schemeClr val="tx1"/>
                </a:solidFill>
                <a:latin typeface="+mn-lt"/>
                <a:ea typeface="+mn-ea"/>
              </a:defRPr>
            </a:lvl2pPr>
            <a:lvl3pPr marL="815975" indent="-163513" algn="l" defTabSz="652463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400">
                <a:solidFill>
                  <a:schemeClr val="tx1"/>
                </a:solidFill>
                <a:latin typeface="+mn-lt"/>
                <a:ea typeface="+mn-ea"/>
              </a:defRPr>
            </a:lvl3pPr>
            <a:lvl4pPr marL="1143000" indent="-163513" algn="l" defTabSz="652463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+mn-lt"/>
                <a:ea typeface="+mn-ea"/>
              </a:defRPr>
            </a:lvl4pPr>
            <a:lvl5pPr marL="1470025" indent="-163513" algn="l" defTabSz="652463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+mn-lt"/>
                <a:ea typeface="+mn-ea"/>
              </a:defRPr>
            </a:lvl5pPr>
            <a:lvl6pPr marL="1927225" indent="-163513" algn="l" defTabSz="652463" rtl="0" fontAlgn="base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64" charset="0"/>
              <a:buChar char="•"/>
              <a:defRPr sz="1000">
                <a:solidFill>
                  <a:schemeClr val="tx1"/>
                </a:solidFill>
                <a:latin typeface="+mn-lt"/>
                <a:ea typeface="+mn-ea"/>
              </a:defRPr>
            </a:lvl6pPr>
            <a:lvl7pPr marL="2384425" indent="-163513" algn="l" defTabSz="652463" rtl="0" fontAlgn="base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64" charset="0"/>
              <a:buChar char="•"/>
              <a:defRPr sz="1000">
                <a:solidFill>
                  <a:schemeClr val="tx1"/>
                </a:solidFill>
                <a:latin typeface="+mn-lt"/>
                <a:ea typeface="+mn-ea"/>
              </a:defRPr>
            </a:lvl7pPr>
            <a:lvl8pPr marL="2841625" indent="-163513" algn="l" defTabSz="652463" rtl="0" fontAlgn="base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64" charset="0"/>
              <a:buChar char="•"/>
              <a:defRPr sz="1000">
                <a:solidFill>
                  <a:schemeClr val="tx1"/>
                </a:solidFill>
                <a:latin typeface="+mn-lt"/>
                <a:ea typeface="+mn-ea"/>
              </a:defRPr>
            </a:lvl8pPr>
            <a:lvl9pPr marL="3298825" indent="-163513" algn="l" defTabSz="652463" rtl="0" fontAlgn="base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64" charset="0"/>
              <a:buChar char="•"/>
              <a:defRPr sz="1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FontTx/>
              <a:buNone/>
              <a:defRPr/>
            </a:pPr>
            <a:r>
              <a:rPr lang="en-US" sz="1800" kern="0" dirty="0" smtClean="0">
                <a:solidFill>
                  <a:srgbClr val="2A6EBB"/>
                </a:solidFill>
              </a:rPr>
              <a:t>On Agile</a:t>
            </a:r>
            <a:endParaRPr lang="en-US" altLang="en-US" sz="1800" dirty="0"/>
          </a:p>
        </p:txBody>
      </p:sp>
      <p:pic>
        <p:nvPicPr>
          <p:cNvPr id="29703" name="Picture 15" descr="Related imag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300" y="1109663"/>
            <a:ext cx="5562600" cy="2395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Date Placeholder 3"/>
          <p:cNvSpPr>
            <a:spLocks noGrp="1"/>
          </p:cNvSpPr>
          <p:nvPr>
            <p:ph type="dt" sz="quarter" idx="10"/>
          </p:nvPr>
        </p:nvSpPr>
        <p:spPr>
          <a:xfrm>
            <a:off x="304800" y="3781425"/>
            <a:ext cx="2305050" cy="304800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>
              <a:defRPr/>
            </a:pPr>
            <a:r>
              <a:rPr lang="en-US" sz="800" kern="0" dirty="0" smtClean="0">
                <a:solidFill>
                  <a:srgbClr val="2A6EBB"/>
                </a:solidFill>
                <a:latin typeface="Arial"/>
                <a:ea typeface="ＭＳ Ｐゴシック"/>
                <a:cs typeface="+mj-cs"/>
              </a:rPr>
              <a:t>C++Now May 2017</a:t>
            </a:r>
            <a:endParaRPr lang="en-US" altLang="en-US" sz="800" dirty="0" smtClean="0"/>
          </a:p>
        </p:txBody>
      </p:sp>
      <p:sp>
        <p:nvSpPr>
          <p:cNvPr id="30723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2A6EBB"/>
              </a:buClr>
              <a:buChar char="•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64381B74-D39B-4BC4-B5C6-A2A761BB7AF7}" type="slidenum">
              <a:rPr lang="en-US" altLang="en-US" smtClean="0">
                <a:solidFill>
                  <a:schemeClr val="bg1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16</a:t>
            </a:fld>
            <a:endParaRPr lang="en-US" altLang="en-US" smtClean="0">
              <a:solidFill>
                <a:schemeClr val="bg1"/>
              </a:solidFill>
            </a:endParaRPr>
          </a:p>
        </p:txBody>
      </p:sp>
      <p:sp>
        <p:nvSpPr>
          <p:cNvPr id="30724" name="Subtitle 2"/>
          <p:cNvSpPr txBox="1">
            <a:spLocks/>
          </p:cNvSpPr>
          <p:nvPr/>
        </p:nvSpPr>
        <p:spPr bwMode="auto">
          <a:xfrm>
            <a:off x="304800" y="2028825"/>
            <a:ext cx="65532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652463" eaLnBrk="0" hangingPunct="0">
              <a:spcBef>
                <a:spcPct val="20000"/>
              </a:spcBef>
              <a:buClr>
                <a:srgbClr val="2A6EBB"/>
              </a:buClr>
              <a:buChar char="•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530225" indent="-203200" defTabSz="652463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815975" indent="-163513" defTabSz="652463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143000" indent="-163513" defTabSz="652463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1470025" indent="-163513" defTabSz="652463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1927225" indent="-163513" defTabSz="6524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384425" indent="-163513" defTabSz="6524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2841625" indent="-163513" defTabSz="6524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298825" indent="-163513" defTabSz="6524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>
              <a:buFontTx/>
              <a:buNone/>
            </a:pPr>
            <a:endParaRPr lang="en-US" altLang="en-US" sz="1800"/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317500" y="381000"/>
            <a:ext cx="4014788" cy="533400"/>
          </a:xfrm>
          <a:prstGeom prst="rect">
            <a:avLst/>
          </a:prstGeom>
        </p:spPr>
        <p:txBody>
          <a:bodyPr/>
          <a:lstStyle>
            <a:lvl1pPr marL="244475" indent="-244475" algn="l" defTabSz="652463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Char char="•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0225" indent="-203200" algn="l" defTabSz="652463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600">
                <a:solidFill>
                  <a:schemeClr val="tx1"/>
                </a:solidFill>
                <a:latin typeface="+mn-lt"/>
                <a:ea typeface="+mn-ea"/>
              </a:defRPr>
            </a:lvl2pPr>
            <a:lvl3pPr marL="815975" indent="-163513" algn="l" defTabSz="652463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400">
                <a:solidFill>
                  <a:schemeClr val="tx1"/>
                </a:solidFill>
                <a:latin typeface="+mn-lt"/>
                <a:ea typeface="+mn-ea"/>
              </a:defRPr>
            </a:lvl3pPr>
            <a:lvl4pPr marL="1143000" indent="-163513" algn="l" defTabSz="652463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+mn-lt"/>
                <a:ea typeface="+mn-ea"/>
              </a:defRPr>
            </a:lvl4pPr>
            <a:lvl5pPr marL="1470025" indent="-163513" algn="l" defTabSz="652463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+mn-lt"/>
                <a:ea typeface="+mn-ea"/>
              </a:defRPr>
            </a:lvl5pPr>
            <a:lvl6pPr marL="1927225" indent="-163513" algn="l" defTabSz="652463" rtl="0" fontAlgn="base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64" charset="0"/>
              <a:buChar char="•"/>
              <a:defRPr sz="1000">
                <a:solidFill>
                  <a:schemeClr val="tx1"/>
                </a:solidFill>
                <a:latin typeface="+mn-lt"/>
                <a:ea typeface="+mn-ea"/>
              </a:defRPr>
            </a:lvl6pPr>
            <a:lvl7pPr marL="2384425" indent="-163513" algn="l" defTabSz="652463" rtl="0" fontAlgn="base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64" charset="0"/>
              <a:buChar char="•"/>
              <a:defRPr sz="1000">
                <a:solidFill>
                  <a:schemeClr val="tx1"/>
                </a:solidFill>
                <a:latin typeface="+mn-lt"/>
                <a:ea typeface="+mn-ea"/>
              </a:defRPr>
            </a:lvl7pPr>
            <a:lvl8pPr marL="2841625" indent="-163513" algn="l" defTabSz="652463" rtl="0" fontAlgn="base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64" charset="0"/>
              <a:buChar char="•"/>
              <a:defRPr sz="1000">
                <a:solidFill>
                  <a:schemeClr val="tx1"/>
                </a:solidFill>
                <a:latin typeface="+mn-lt"/>
                <a:ea typeface="+mn-ea"/>
              </a:defRPr>
            </a:lvl8pPr>
            <a:lvl9pPr marL="3298825" indent="-163513" algn="l" defTabSz="652463" rtl="0" fontAlgn="base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64" charset="0"/>
              <a:buChar char="•"/>
              <a:defRPr sz="1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FontTx/>
              <a:buNone/>
              <a:defRPr/>
            </a:pPr>
            <a:r>
              <a:rPr lang="en-US" altLang="en-US" sz="1800" kern="0" dirty="0" smtClean="0">
                <a:solidFill>
                  <a:srgbClr val="2A6EBB"/>
                </a:solidFill>
              </a:rPr>
              <a:t>From Jackie Kay:</a:t>
            </a:r>
            <a:endParaRPr lang="en-US" altLang="en-US" sz="1800" dirty="0"/>
          </a:p>
        </p:txBody>
      </p:sp>
      <p:sp>
        <p:nvSpPr>
          <p:cNvPr id="30726" name="Subtitle 2"/>
          <p:cNvSpPr txBox="1">
            <a:spLocks/>
          </p:cNvSpPr>
          <p:nvPr/>
        </p:nvSpPr>
        <p:spPr bwMode="auto">
          <a:xfrm>
            <a:off x="152400" y="838200"/>
            <a:ext cx="35052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652463" eaLnBrk="0" hangingPunct="0">
              <a:spcBef>
                <a:spcPct val="20000"/>
              </a:spcBef>
              <a:buClr>
                <a:srgbClr val="2A6EBB"/>
              </a:buClr>
              <a:buChar char="•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530225" indent="-203200" defTabSz="652463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815975" indent="-163513" defTabSz="652463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143000" indent="-163513" defTabSz="652463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1470025" indent="-163513" defTabSz="652463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1927225" indent="-163513" defTabSz="6524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384425" indent="-163513" defTabSz="6524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2841625" indent="-163513" defTabSz="6524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298825" indent="-163513" defTabSz="6524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>
              <a:buFontTx/>
              <a:buNone/>
            </a:pPr>
            <a:r>
              <a:rPr lang="en-US" altLang="en-US" sz="1800"/>
              <a:t>"I fear not the developer who has written 10,000 libraries, but the developer who has rewritten one library 10,000 times."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Date Placeholder 3"/>
          <p:cNvSpPr>
            <a:spLocks noGrp="1"/>
          </p:cNvSpPr>
          <p:nvPr>
            <p:ph type="dt" sz="quarter" idx="10"/>
          </p:nvPr>
        </p:nvSpPr>
        <p:spPr>
          <a:xfrm>
            <a:off x="304800" y="3781425"/>
            <a:ext cx="2305050" cy="304800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>
              <a:defRPr/>
            </a:pPr>
            <a:r>
              <a:rPr lang="en-US" sz="800" kern="0" dirty="0" smtClean="0">
                <a:solidFill>
                  <a:srgbClr val="2A6EBB"/>
                </a:solidFill>
                <a:latin typeface="Arial"/>
                <a:ea typeface="ＭＳ Ｐゴシック"/>
                <a:cs typeface="+mj-cs"/>
              </a:rPr>
              <a:t>C++Now May 2017</a:t>
            </a:r>
            <a:endParaRPr lang="en-US" altLang="en-US" sz="800" dirty="0" smtClean="0"/>
          </a:p>
        </p:txBody>
      </p:sp>
      <p:sp>
        <p:nvSpPr>
          <p:cNvPr id="31747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2A6EBB"/>
              </a:buClr>
              <a:buChar char="•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D1846C8D-92E1-4B04-9F9A-3B3D848A7BF0}" type="slidenum">
              <a:rPr lang="en-US" altLang="en-US" smtClean="0">
                <a:solidFill>
                  <a:schemeClr val="bg1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17</a:t>
            </a:fld>
            <a:endParaRPr lang="en-US" altLang="en-US" smtClean="0">
              <a:solidFill>
                <a:schemeClr val="bg1"/>
              </a:solidFill>
            </a:endParaRPr>
          </a:p>
        </p:txBody>
      </p:sp>
      <p:sp>
        <p:nvSpPr>
          <p:cNvPr id="31748" name="Subtitle 2"/>
          <p:cNvSpPr txBox="1">
            <a:spLocks/>
          </p:cNvSpPr>
          <p:nvPr/>
        </p:nvSpPr>
        <p:spPr bwMode="auto">
          <a:xfrm>
            <a:off x="304800" y="2028825"/>
            <a:ext cx="65532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652463" eaLnBrk="0" hangingPunct="0">
              <a:spcBef>
                <a:spcPct val="20000"/>
              </a:spcBef>
              <a:buClr>
                <a:srgbClr val="2A6EBB"/>
              </a:buClr>
              <a:buChar char="•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530225" indent="-203200" defTabSz="652463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815975" indent="-163513" defTabSz="652463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143000" indent="-163513" defTabSz="652463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1470025" indent="-163513" defTabSz="652463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1927225" indent="-163513" defTabSz="6524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384425" indent="-163513" defTabSz="6524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2841625" indent="-163513" defTabSz="6524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298825" indent="-163513" defTabSz="6524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>
              <a:buFontTx/>
              <a:buNone/>
            </a:pPr>
            <a:endParaRPr lang="en-US" altLang="en-US" sz="1800"/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317500" y="381000"/>
            <a:ext cx="4014788" cy="533400"/>
          </a:xfrm>
          <a:prstGeom prst="rect">
            <a:avLst/>
          </a:prstGeom>
        </p:spPr>
        <p:txBody>
          <a:bodyPr/>
          <a:lstStyle>
            <a:lvl1pPr marL="244475" indent="-244475" algn="l" defTabSz="652463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Char char="•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0225" indent="-203200" algn="l" defTabSz="652463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600">
                <a:solidFill>
                  <a:schemeClr val="tx1"/>
                </a:solidFill>
                <a:latin typeface="+mn-lt"/>
                <a:ea typeface="+mn-ea"/>
              </a:defRPr>
            </a:lvl2pPr>
            <a:lvl3pPr marL="815975" indent="-163513" algn="l" defTabSz="652463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400">
                <a:solidFill>
                  <a:schemeClr val="tx1"/>
                </a:solidFill>
                <a:latin typeface="+mn-lt"/>
                <a:ea typeface="+mn-ea"/>
              </a:defRPr>
            </a:lvl3pPr>
            <a:lvl4pPr marL="1143000" indent="-163513" algn="l" defTabSz="652463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+mn-lt"/>
                <a:ea typeface="+mn-ea"/>
              </a:defRPr>
            </a:lvl4pPr>
            <a:lvl5pPr marL="1470025" indent="-163513" algn="l" defTabSz="652463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+mn-lt"/>
                <a:ea typeface="+mn-ea"/>
              </a:defRPr>
            </a:lvl5pPr>
            <a:lvl6pPr marL="1927225" indent="-163513" algn="l" defTabSz="652463" rtl="0" fontAlgn="base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64" charset="0"/>
              <a:buChar char="•"/>
              <a:defRPr sz="1000">
                <a:solidFill>
                  <a:schemeClr val="tx1"/>
                </a:solidFill>
                <a:latin typeface="+mn-lt"/>
                <a:ea typeface="+mn-ea"/>
              </a:defRPr>
            </a:lvl6pPr>
            <a:lvl7pPr marL="2384425" indent="-163513" algn="l" defTabSz="652463" rtl="0" fontAlgn="base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64" charset="0"/>
              <a:buChar char="•"/>
              <a:defRPr sz="1000">
                <a:solidFill>
                  <a:schemeClr val="tx1"/>
                </a:solidFill>
                <a:latin typeface="+mn-lt"/>
                <a:ea typeface="+mn-ea"/>
              </a:defRPr>
            </a:lvl7pPr>
            <a:lvl8pPr marL="2841625" indent="-163513" algn="l" defTabSz="652463" rtl="0" fontAlgn="base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64" charset="0"/>
              <a:buChar char="•"/>
              <a:defRPr sz="1000">
                <a:solidFill>
                  <a:schemeClr val="tx1"/>
                </a:solidFill>
                <a:latin typeface="+mn-lt"/>
                <a:ea typeface="+mn-ea"/>
              </a:defRPr>
            </a:lvl8pPr>
            <a:lvl9pPr marL="3298825" indent="-163513" algn="l" defTabSz="652463" rtl="0" fontAlgn="base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64" charset="0"/>
              <a:buChar char="•"/>
              <a:defRPr sz="1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FontTx/>
              <a:buNone/>
              <a:defRPr/>
            </a:pPr>
            <a:r>
              <a:rPr lang="en-US" altLang="en-US" sz="1800" kern="0" dirty="0" smtClean="0">
                <a:solidFill>
                  <a:srgbClr val="2A6EBB"/>
                </a:solidFill>
              </a:rPr>
              <a:t>From Jackie Kay:</a:t>
            </a:r>
            <a:endParaRPr lang="en-US" altLang="en-US" sz="1800" dirty="0"/>
          </a:p>
        </p:txBody>
      </p:sp>
      <p:pic>
        <p:nvPicPr>
          <p:cNvPr id="31750" name="Picture 4" descr="Image result for bruce lee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1371600"/>
            <a:ext cx="4762500" cy="2066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51" name="Subtitle 2"/>
          <p:cNvSpPr txBox="1">
            <a:spLocks/>
          </p:cNvSpPr>
          <p:nvPr/>
        </p:nvSpPr>
        <p:spPr bwMode="auto">
          <a:xfrm>
            <a:off x="152400" y="838200"/>
            <a:ext cx="35052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652463" eaLnBrk="0" hangingPunct="0">
              <a:spcBef>
                <a:spcPct val="20000"/>
              </a:spcBef>
              <a:buClr>
                <a:srgbClr val="2A6EBB"/>
              </a:buClr>
              <a:buChar char="•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530225" indent="-203200" defTabSz="652463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815975" indent="-163513" defTabSz="652463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143000" indent="-163513" defTabSz="652463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1470025" indent="-163513" defTabSz="652463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1927225" indent="-163513" defTabSz="6524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384425" indent="-163513" defTabSz="6524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2841625" indent="-163513" defTabSz="6524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298825" indent="-163513" defTabSz="6524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>
              <a:buFontTx/>
              <a:buNone/>
            </a:pPr>
            <a:r>
              <a:rPr lang="en-US" altLang="en-US" sz="1800"/>
              <a:t>"I fear not the developer who has written 10,000 libraries, but the developer who has rewritten one library 10,000 times."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Date Placeholder 3"/>
          <p:cNvSpPr>
            <a:spLocks noGrp="1"/>
          </p:cNvSpPr>
          <p:nvPr>
            <p:ph type="dt" sz="quarter" idx="10"/>
          </p:nvPr>
        </p:nvSpPr>
        <p:spPr>
          <a:xfrm>
            <a:off x="304800" y="3781425"/>
            <a:ext cx="2305050" cy="304800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>
              <a:defRPr/>
            </a:pPr>
            <a:r>
              <a:rPr lang="en-US" sz="800" kern="0" dirty="0" smtClean="0">
                <a:solidFill>
                  <a:srgbClr val="2A6EBB"/>
                </a:solidFill>
                <a:latin typeface="Arial"/>
                <a:ea typeface="ＭＳ Ｐゴシック"/>
                <a:cs typeface="+mj-cs"/>
              </a:rPr>
              <a:t>C++Now May 2017</a:t>
            </a:r>
            <a:endParaRPr lang="en-US" altLang="en-US" sz="800" dirty="0" smtClean="0"/>
          </a:p>
        </p:txBody>
      </p:sp>
      <p:sp>
        <p:nvSpPr>
          <p:cNvPr id="3277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2A6EBB"/>
              </a:buClr>
              <a:buChar char="•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22332976-AF35-4D40-8E9C-FB44743F90B1}" type="slidenum">
              <a:rPr lang="en-US" altLang="en-US" smtClean="0">
                <a:solidFill>
                  <a:schemeClr val="bg1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18</a:t>
            </a:fld>
            <a:endParaRPr lang="en-US" altLang="en-US" smtClean="0">
              <a:solidFill>
                <a:schemeClr val="bg1"/>
              </a:solidFill>
            </a:endParaRPr>
          </a:p>
        </p:txBody>
      </p:sp>
      <p:sp>
        <p:nvSpPr>
          <p:cNvPr id="32772" name="Subtitle 2"/>
          <p:cNvSpPr txBox="1">
            <a:spLocks/>
          </p:cNvSpPr>
          <p:nvPr/>
        </p:nvSpPr>
        <p:spPr bwMode="auto">
          <a:xfrm>
            <a:off x="3098800" y="1219200"/>
            <a:ext cx="33782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652463" eaLnBrk="0" hangingPunct="0">
              <a:spcBef>
                <a:spcPct val="20000"/>
              </a:spcBef>
              <a:buClr>
                <a:srgbClr val="2A6EBB"/>
              </a:buClr>
              <a:buChar char="•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530225" indent="-203200" defTabSz="652463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815975" indent="-163513" defTabSz="652463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143000" indent="-163513" defTabSz="652463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1470025" indent="-163513" defTabSz="652463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1927225" indent="-163513" defTabSz="6524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384425" indent="-163513" defTabSz="6524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2841625" indent="-163513" defTabSz="6524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298825" indent="-163513" defTabSz="6524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>
              <a:buFontTx/>
              <a:buNone/>
            </a:pPr>
            <a:r>
              <a:rPr lang="en-US" altLang="en-US" sz="1800"/>
              <a:t>“The possession of anything begins in the mind.”</a:t>
            </a:r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3200400" y="609600"/>
            <a:ext cx="2847975" cy="533400"/>
          </a:xfrm>
          <a:prstGeom prst="rect">
            <a:avLst/>
          </a:prstGeom>
        </p:spPr>
        <p:txBody>
          <a:bodyPr/>
          <a:lstStyle>
            <a:lvl1pPr marL="244475" indent="-244475" algn="l" defTabSz="652463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Char char="•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0225" indent="-203200" algn="l" defTabSz="652463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600">
                <a:solidFill>
                  <a:schemeClr val="tx1"/>
                </a:solidFill>
                <a:latin typeface="+mn-lt"/>
                <a:ea typeface="+mn-ea"/>
              </a:defRPr>
            </a:lvl2pPr>
            <a:lvl3pPr marL="815975" indent="-163513" algn="l" defTabSz="652463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400">
                <a:solidFill>
                  <a:schemeClr val="tx1"/>
                </a:solidFill>
                <a:latin typeface="+mn-lt"/>
                <a:ea typeface="+mn-ea"/>
              </a:defRPr>
            </a:lvl3pPr>
            <a:lvl4pPr marL="1143000" indent="-163513" algn="l" defTabSz="652463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+mn-lt"/>
                <a:ea typeface="+mn-ea"/>
              </a:defRPr>
            </a:lvl4pPr>
            <a:lvl5pPr marL="1470025" indent="-163513" algn="l" defTabSz="652463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+mn-lt"/>
                <a:ea typeface="+mn-ea"/>
              </a:defRPr>
            </a:lvl5pPr>
            <a:lvl6pPr marL="1927225" indent="-163513" algn="l" defTabSz="652463" rtl="0" fontAlgn="base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64" charset="0"/>
              <a:buChar char="•"/>
              <a:defRPr sz="1000">
                <a:solidFill>
                  <a:schemeClr val="tx1"/>
                </a:solidFill>
                <a:latin typeface="+mn-lt"/>
                <a:ea typeface="+mn-ea"/>
              </a:defRPr>
            </a:lvl6pPr>
            <a:lvl7pPr marL="2384425" indent="-163513" algn="l" defTabSz="652463" rtl="0" fontAlgn="base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64" charset="0"/>
              <a:buChar char="•"/>
              <a:defRPr sz="1000">
                <a:solidFill>
                  <a:schemeClr val="tx1"/>
                </a:solidFill>
                <a:latin typeface="+mn-lt"/>
                <a:ea typeface="+mn-ea"/>
              </a:defRPr>
            </a:lvl7pPr>
            <a:lvl8pPr marL="2841625" indent="-163513" algn="l" defTabSz="652463" rtl="0" fontAlgn="base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64" charset="0"/>
              <a:buChar char="•"/>
              <a:defRPr sz="1000">
                <a:solidFill>
                  <a:schemeClr val="tx1"/>
                </a:solidFill>
                <a:latin typeface="+mn-lt"/>
                <a:ea typeface="+mn-ea"/>
              </a:defRPr>
            </a:lvl8pPr>
            <a:lvl9pPr marL="3298825" indent="-163513" algn="l" defTabSz="652463" rtl="0" fontAlgn="base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64" charset="0"/>
              <a:buChar char="•"/>
              <a:defRPr sz="1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FontTx/>
              <a:buNone/>
              <a:defRPr/>
            </a:pPr>
            <a:r>
              <a:rPr lang="en-US" sz="1800" kern="0" dirty="0" smtClean="0">
                <a:solidFill>
                  <a:srgbClr val="2A6EBB"/>
                </a:solidFill>
              </a:rPr>
              <a:t>On Ownership Semantics</a:t>
            </a:r>
            <a:endParaRPr lang="en-US" altLang="en-US" sz="1800" dirty="0"/>
          </a:p>
        </p:txBody>
      </p:sp>
      <p:pic>
        <p:nvPicPr>
          <p:cNvPr id="32774" name="Picture 2" descr="R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457200"/>
            <a:ext cx="2170113" cy="2790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Date Placeholder 3"/>
          <p:cNvSpPr>
            <a:spLocks noGrp="1"/>
          </p:cNvSpPr>
          <p:nvPr>
            <p:ph type="dt" sz="quarter" idx="10"/>
          </p:nvPr>
        </p:nvSpPr>
        <p:spPr>
          <a:xfrm>
            <a:off x="304800" y="3781425"/>
            <a:ext cx="2305050" cy="304800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>
              <a:defRPr/>
            </a:pPr>
            <a:r>
              <a:rPr lang="en-US" sz="800" kern="0" dirty="0" smtClean="0">
                <a:solidFill>
                  <a:srgbClr val="2A6EBB"/>
                </a:solidFill>
                <a:latin typeface="Arial"/>
                <a:ea typeface="ＭＳ Ｐゴシック"/>
                <a:cs typeface="+mj-cs"/>
              </a:rPr>
              <a:t>C++Now May 2017</a:t>
            </a:r>
            <a:endParaRPr lang="en-US" altLang="en-US" sz="800" dirty="0" smtClean="0"/>
          </a:p>
        </p:txBody>
      </p:sp>
      <p:sp>
        <p:nvSpPr>
          <p:cNvPr id="33795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2A6EBB"/>
              </a:buClr>
              <a:buChar char="•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089C664E-59E3-4684-8EB1-5A9C3B316DAE}" type="slidenum">
              <a:rPr lang="en-US" altLang="en-US" smtClean="0">
                <a:solidFill>
                  <a:schemeClr val="bg1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19</a:t>
            </a:fld>
            <a:endParaRPr lang="en-US" altLang="en-US" smtClean="0">
              <a:solidFill>
                <a:schemeClr val="bg1"/>
              </a:solidFill>
            </a:endParaRPr>
          </a:p>
        </p:txBody>
      </p:sp>
      <p:sp>
        <p:nvSpPr>
          <p:cNvPr id="33796" name="Subtitle 2"/>
          <p:cNvSpPr txBox="1">
            <a:spLocks/>
          </p:cNvSpPr>
          <p:nvPr/>
        </p:nvSpPr>
        <p:spPr bwMode="auto">
          <a:xfrm>
            <a:off x="304800" y="2028825"/>
            <a:ext cx="65532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652463" eaLnBrk="0" hangingPunct="0">
              <a:spcBef>
                <a:spcPct val="20000"/>
              </a:spcBef>
              <a:buClr>
                <a:srgbClr val="2A6EBB"/>
              </a:buClr>
              <a:buChar char="•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530225" indent="-203200" defTabSz="652463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815975" indent="-163513" defTabSz="652463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143000" indent="-163513" defTabSz="652463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1470025" indent="-163513" defTabSz="652463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1927225" indent="-163513" defTabSz="6524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384425" indent="-163513" defTabSz="6524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2841625" indent="-163513" defTabSz="6524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298825" indent="-163513" defTabSz="6524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>
              <a:buFontTx/>
              <a:buNone/>
            </a:pPr>
            <a:endParaRPr lang="en-US" altLang="en-US" sz="1800"/>
          </a:p>
        </p:txBody>
      </p:sp>
      <p:sp>
        <p:nvSpPr>
          <p:cNvPr id="33797" name="Subtitle 2"/>
          <p:cNvSpPr txBox="1">
            <a:spLocks/>
          </p:cNvSpPr>
          <p:nvPr/>
        </p:nvSpPr>
        <p:spPr bwMode="auto">
          <a:xfrm>
            <a:off x="457200" y="755650"/>
            <a:ext cx="6172200" cy="76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652463" eaLnBrk="0" hangingPunct="0">
              <a:spcBef>
                <a:spcPct val="20000"/>
              </a:spcBef>
              <a:buClr>
                <a:srgbClr val="2A6EBB"/>
              </a:buClr>
              <a:buChar char="•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530225" indent="-203200" defTabSz="652463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815975" indent="-163513" defTabSz="652463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143000" indent="-163513" defTabSz="652463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1470025" indent="-163513" defTabSz="652463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1927225" indent="-163513" defTabSz="6524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384425" indent="-163513" defTabSz="6524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2841625" indent="-163513" defTabSz="6524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298825" indent="-163513" defTabSz="6524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>
              <a:buFontTx/>
              <a:buNone/>
            </a:pPr>
            <a:r>
              <a:rPr lang="en-US" altLang="en-US" sz="1800"/>
              <a:t>“Life is wide, limitless. There is no border, no frontier.”</a:t>
            </a:r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1651000" y="304800"/>
            <a:ext cx="4013200" cy="533400"/>
          </a:xfrm>
          <a:prstGeom prst="rect">
            <a:avLst/>
          </a:prstGeom>
        </p:spPr>
        <p:txBody>
          <a:bodyPr/>
          <a:lstStyle>
            <a:lvl1pPr marL="244475" indent="-244475" algn="l" defTabSz="652463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Char char="•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0225" indent="-203200" algn="l" defTabSz="652463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600">
                <a:solidFill>
                  <a:schemeClr val="tx1"/>
                </a:solidFill>
                <a:latin typeface="+mn-lt"/>
                <a:ea typeface="+mn-ea"/>
              </a:defRPr>
            </a:lvl2pPr>
            <a:lvl3pPr marL="815975" indent="-163513" algn="l" defTabSz="652463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400">
                <a:solidFill>
                  <a:schemeClr val="tx1"/>
                </a:solidFill>
                <a:latin typeface="+mn-lt"/>
                <a:ea typeface="+mn-ea"/>
              </a:defRPr>
            </a:lvl3pPr>
            <a:lvl4pPr marL="1143000" indent="-163513" algn="l" defTabSz="652463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+mn-lt"/>
                <a:ea typeface="+mn-ea"/>
              </a:defRPr>
            </a:lvl4pPr>
            <a:lvl5pPr marL="1470025" indent="-163513" algn="l" defTabSz="652463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+mn-lt"/>
                <a:ea typeface="+mn-ea"/>
              </a:defRPr>
            </a:lvl5pPr>
            <a:lvl6pPr marL="1927225" indent="-163513" algn="l" defTabSz="652463" rtl="0" fontAlgn="base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64" charset="0"/>
              <a:buChar char="•"/>
              <a:defRPr sz="1000">
                <a:solidFill>
                  <a:schemeClr val="tx1"/>
                </a:solidFill>
                <a:latin typeface="+mn-lt"/>
                <a:ea typeface="+mn-ea"/>
              </a:defRPr>
            </a:lvl6pPr>
            <a:lvl7pPr marL="2384425" indent="-163513" algn="l" defTabSz="652463" rtl="0" fontAlgn="base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64" charset="0"/>
              <a:buChar char="•"/>
              <a:defRPr sz="1000">
                <a:solidFill>
                  <a:schemeClr val="tx1"/>
                </a:solidFill>
                <a:latin typeface="+mn-lt"/>
                <a:ea typeface="+mn-ea"/>
              </a:defRPr>
            </a:lvl7pPr>
            <a:lvl8pPr marL="2841625" indent="-163513" algn="l" defTabSz="652463" rtl="0" fontAlgn="base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64" charset="0"/>
              <a:buChar char="•"/>
              <a:defRPr sz="1000">
                <a:solidFill>
                  <a:schemeClr val="tx1"/>
                </a:solidFill>
                <a:latin typeface="+mn-lt"/>
                <a:ea typeface="+mn-ea"/>
              </a:defRPr>
            </a:lvl8pPr>
            <a:lvl9pPr marL="3298825" indent="-163513" algn="l" defTabSz="652463" rtl="0" fontAlgn="base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64" charset="0"/>
              <a:buChar char="•"/>
              <a:defRPr sz="1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FontTx/>
              <a:buNone/>
              <a:defRPr/>
            </a:pPr>
            <a:r>
              <a:rPr lang="en-US" sz="1800" kern="0" dirty="0" smtClean="0">
                <a:solidFill>
                  <a:srgbClr val="2A6EBB"/>
                </a:solidFill>
              </a:rPr>
              <a:t>On Bounds Checking</a:t>
            </a:r>
            <a:endParaRPr lang="en-US" altLang="en-US" sz="1800" dirty="0"/>
          </a:p>
        </p:txBody>
      </p:sp>
      <p:pic>
        <p:nvPicPr>
          <p:cNvPr id="33799" name="Picture 2" descr="Image result for bruce lee drinking water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1295400"/>
            <a:ext cx="2844800" cy="213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Date Placeholder 3"/>
          <p:cNvSpPr>
            <a:spLocks noGrp="1"/>
          </p:cNvSpPr>
          <p:nvPr>
            <p:ph type="dt" sz="quarter" idx="10"/>
          </p:nvPr>
        </p:nvSpPr>
        <p:spPr>
          <a:xfrm>
            <a:off x="304800" y="3781425"/>
            <a:ext cx="2305050" cy="304800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>
              <a:defRPr/>
            </a:pPr>
            <a:r>
              <a:rPr lang="en-US" sz="800" kern="0" dirty="0" smtClean="0">
                <a:solidFill>
                  <a:srgbClr val="2A6EBB"/>
                </a:solidFill>
                <a:latin typeface="Arial"/>
                <a:ea typeface="ＭＳ Ｐゴシック"/>
                <a:cs typeface="+mj-cs"/>
              </a:rPr>
              <a:t>C++Now May 2017</a:t>
            </a:r>
            <a:endParaRPr lang="en-US" altLang="en-US" sz="800" dirty="0" smtClean="0"/>
          </a:p>
        </p:txBody>
      </p:sp>
      <p:sp>
        <p:nvSpPr>
          <p:cNvPr id="16387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2A6EBB"/>
              </a:buClr>
              <a:buChar char="•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707F271C-B341-4024-A27F-EAFDBFF26195}" type="slidenum">
              <a:rPr lang="en-US" altLang="en-US" smtClean="0">
                <a:solidFill>
                  <a:schemeClr val="bg1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2</a:t>
            </a:fld>
            <a:endParaRPr lang="en-US" altLang="en-US" smtClean="0">
              <a:solidFill>
                <a:schemeClr val="bg1"/>
              </a:solidFill>
            </a:endParaRPr>
          </a:p>
        </p:txBody>
      </p:sp>
      <p:pic>
        <p:nvPicPr>
          <p:cNvPr id="16388" name="Picture 2" descr="Image result for bruce le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914400"/>
            <a:ext cx="3832225" cy="2155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Date Placeholder 3"/>
          <p:cNvSpPr>
            <a:spLocks noGrp="1"/>
          </p:cNvSpPr>
          <p:nvPr>
            <p:ph type="dt" sz="quarter" idx="10"/>
          </p:nvPr>
        </p:nvSpPr>
        <p:spPr>
          <a:xfrm>
            <a:off x="304800" y="3781425"/>
            <a:ext cx="2305050" cy="304800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>
              <a:defRPr/>
            </a:pPr>
            <a:r>
              <a:rPr lang="en-US" sz="800" kern="0" dirty="0" smtClean="0">
                <a:solidFill>
                  <a:srgbClr val="2A6EBB"/>
                </a:solidFill>
                <a:latin typeface="Arial"/>
                <a:ea typeface="ＭＳ Ｐゴシック"/>
                <a:cs typeface="+mj-cs"/>
              </a:rPr>
              <a:t>C++Now May 2017</a:t>
            </a:r>
            <a:endParaRPr lang="en-US" altLang="en-US" sz="800" dirty="0" smtClean="0"/>
          </a:p>
        </p:txBody>
      </p:sp>
      <p:sp>
        <p:nvSpPr>
          <p:cNvPr id="34819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2A6EBB"/>
              </a:buClr>
              <a:buChar char="•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4798FB46-CD5A-41D7-BC6A-26C8999C9E71}" type="slidenum">
              <a:rPr lang="en-US" altLang="en-US" smtClean="0">
                <a:solidFill>
                  <a:schemeClr val="bg1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20</a:t>
            </a:fld>
            <a:endParaRPr lang="en-US" altLang="en-US" smtClean="0">
              <a:solidFill>
                <a:schemeClr val="bg1"/>
              </a:solidFill>
            </a:endParaRPr>
          </a:p>
        </p:txBody>
      </p:sp>
      <p:sp>
        <p:nvSpPr>
          <p:cNvPr id="34820" name="Subtitle 2"/>
          <p:cNvSpPr txBox="1">
            <a:spLocks/>
          </p:cNvSpPr>
          <p:nvPr/>
        </p:nvSpPr>
        <p:spPr bwMode="auto">
          <a:xfrm>
            <a:off x="304800" y="2028825"/>
            <a:ext cx="65532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652463" eaLnBrk="0" hangingPunct="0">
              <a:spcBef>
                <a:spcPct val="20000"/>
              </a:spcBef>
              <a:buClr>
                <a:srgbClr val="2A6EBB"/>
              </a:buClr>
              <a:buChar char="•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530225" indent="-203200" defTabSz="652463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815975" indent="-163513" defTabSz="652463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143000" indent="-163513" defTabSz="652463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1470025" indent="-163513" defTabSz="652463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1927225" indent="-163513" defTabSz="6524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384425" indent="-163513" defTabSz="6524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2841625" indent="-163513" defTabSz="6524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298825" indent="-163513" defTabSz="6524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>
              <a:buFontTx/>
              <a:buNone/>
            </a:pPr>
            <a:endParaRPr lang="en-US" altLang="en-US" sz="1800"/>
          </a:p>
        </p:txBody>
      </p:sp>
      <p:sp>
        <p:nvSpPr>
          <p:cNvPr id="34821" name="Subtitle 2"/>
          <p:cNvSpPr txBox="1">
            <a:spLocks/>
          </p:cNvSpPr>
          <p:nvPr/>
        </p:nvSpPr>
        <p:spPr bwMode="auto">
          <a:xfrm>
            <a:off x="457200" y="755650"/>
            <a:ext cx="6172200" cy="76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652463" eaLnBrk="0" hangingPunct="0">
              <a:spcBef>
                <a:spcPct val="20000"/>
              </a:spcBef>
              <a:buClr>
                <a:srgbClr val="2A6EBB"/>
              </a:buClr>
              <a:buChar char="•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530225" indent="-203200" defTabSz="652463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815975" indent="-163513" defTabSz="652463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143000" indent="-163513" defTabSz="652463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1470025" indent="-163513" defTabSz="652463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1927225" indent="-163513" defTabSz="6524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384425" indent="-163513" defTabSz="6524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2841625" indent="-163513" defTabSz="6524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298825" indent="-163513" defTabSz="6524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>
              <a:buFontTx/>
              <a:buNone/>
            </a:pPr>
            <a:r>
              <a:rPr lang="en-US" altLang="en-US" sz="1800"/>
              <a:t>“Life is wide, limitless. There is no border, no frontier.”</a:t>
            </a:r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1651000" y="304800"/>
            <a:ext cx="4013200" cy="533400"/>
          </a:xfrm>
          <a:prstGeom prst="rect">
            <a:avLst/>
          </a:prstGeom>
        </p:spPr>
        <p:txBody>
          <a:bodyPr/>
          <a:lstStyle>
            <a:lvl1pPr marL="244475" indent="-244475" algn="l" defTabSz="652463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Char char="•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0225" indent="-203200" algn="l" defTabSz="652463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600">
                <a:solidFill>
                  <a:schemeClr val="tx1"/>
                </a:solidFill>
                <a:latin typeface="+mn-lt"/>
                <a:ea typeface="+mn-ea"/>
              </a:defRPr>
            </a:lvl2pPr>
            <a:lvl3pPr marL="815975" indent="-163513" algn="l" defTabSz="652463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400">
                <a:solidFill>
                  <a:schemeClr val="tx1"/>
                </a:solidFill>
                <a:latin typeface="+mn-lt"/>
                <a:ea typeface="+mn-ea"/>
              </a:defRPr>
            </a:lvl3pPr>
            <a:lvl4pPr marL="1143000" indent="-163513" algn="l" defTabSz="652463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+mn-lt"/>
                <a:ea typeface="+mn-ea"/>
              </a:defRPr>
            </a:lvl4pPr>
            <a:lvl5pPr marL="1470025" indent="-163513" algn="l" defTabSz="652463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+mn-lt"/>
                <a:ea typeface="+mn-ea"/>
              </a:defRPr>
            </a:lvl5pPr>
            <a:lvl6pPr marL="1927225" indent="-163513" algn="l" defTabSz="652463" rtl="0" fontAlgn="base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64" charset="0"/>
              <a:buChar char="•"/>
              <a:defRPr sz="1000">
                <a:solidFill>
                  <a:schemeClr val="tx1"/>
                </a:solidFill>
                <a:latin typeface="+mn-lt"/>
                <a:ea typeface="+mn-ea"/>
              </a:defRPr>
            </a:lvl6pPr>
            <a:lvl7pPr marL="2384425" indent="-163513" algn="l" defTabSz="652463" rtl="0" fontAlgn="base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64" charset="0"/>
              <a:buChar char="•"/>
              <a:defRPr sz="1000">
                <a:solidFill>
                  <a:schemeClr val="tx1"/>
                </a:solidFill>
                <a:latin typeface="+mn-lt"/>
                <a:ea typeface="+mn-ea"/>
              </a:defRPr>
            </a:lvl7pPr>
            <a:lvl8pPr marL="2841625" indent="-163513" algn="l" defTabSz="652463" rtl="0" fontAlgn="base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64" charset="0"/>
              <a:buChar char="•"/>
              <a:defRPr sz="1000">
                <a:solidFill>
                  <a:schemeClr val="tx1"/>
                </a:solidFill>
                <a:latin typeface="+mn-lt"/>
                <a:ea typeface="+mn-ea"/>
              </a:defRPr>
            </a:lvl8pPr>
            <a:lvl9pPr marL="3298825" indent="-163513" algn="l" defTabSz="652463" rtl="0" fontAlgn="base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64" charset="0"/>
              <a:buChar char="•"/>
              <a:defRPr sz="1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FontTx/>
              <a:buNone/>
              <a:defRPr/>
            </a:pPr>
            <a:r>
              <a:rPr lang="en-US" sz="1800" kern="0" dirty="0" smtClean="0">
                <a:solidFill>
                  <a:srgbClr val="2A6EBB"/>
                </a:solidFill>
              </a:rPr>
              <a:t>On Bounds Checking</a:t>
            </a:r>
            <a:endParaRPr lang="en-US" altLang="en-US" sz="1800" dirty="0"/>
          </a:p>
        </p:txBody>
      </p:sp>
      <p:pic>
        <p:nvPicPr>
          <p:cNvPr id="34823" name="Picture 2" descr="Image result for bruce lee drinking water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1295400"/>
            <a:ext cx="2844800" cy="213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Subtitle 2"/>
          <p:cNvSpPr txBox="1">
            <a:spLocks/>
          </p:cNvSpPr>
          <p:nvPr/>
        </p:nvSpPr>
        <p:spPr bwMode="auto">
          <a:xfrm>
            <a:off x="379413" y="1447800"/>
            <a:ext cx="6478587" cy="76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652463" eaLnBrk="0" hangingPunct="0">
              <a:spcBef>
                <a:spcPct val="20000"/>
              </a:spcBef>
              <a:buClr>
                <a:srgbClr val="2A6EBB"/>
              </a:buClr>
              <a:buChar char="•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530225" indent="-203200" defTabSz="652463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815975" indent="-163513" defTabSz="652463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143000" indent="-163513" defTabSz="652463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1470025" indent="-163513" defTabSz="652463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1927225" indent="-163513" defTabSz="6524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384425" indent="-163513" defTabSz="6524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2841625" indent="-163513" defTabSz="6524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298825" indent="-163513" defTabSz="6524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>
              <a:buFontTx/>
              <a:buNone/>
              <a:defRPr/>
            </a:pPr>
            <a:r>
              <a:rPr lang="en-US" sz="1800" kern="0" dirty="0" smtClean="0">
                <a:solidFill>
                  <a:srgbClr val="2A6EBB"/>
                </a:solidFill>
                <a:cs typeface="+mn-cs"/>
              </a:rPr>
              <a:t>REALLY???</a:t>
            </a:r>
            <a:endParaRPr lang="en-US" altLang="en-US" sz="18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Date Placeholder 3"/>
          <p:cNvSpPr>
            <a:spLocks noGrp="1"/>
          </p:cNvSpPr>
          <p:nvPr>
            <p:ph type="dt" sz="quarter" idx="10"/>
          </p:nvPr>
        </p:nvSpPr>
        <p:spPr>
          <a:xfrm>
            <a:off x="304800" y="3781425"/>
            <a:ext cx="2305050" cy="304800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>
              <a:defRPr/>
            </a:pPr>
            <a:r>
              <a:rPr lang="en-US" sz="800" kern="0" dirty="0" smtClean="0">
                <a:solidFill>
                  <a:srgbClr val="2A6EBB"/>
                </a:solidFill>
                <a:latin typeface="Arial"/>
                <a:ea typeface="ＭＳ Ｐゴシック"/>
                <a:cs typeface="+mj-cs"/>
              </a:rPr>
              <a:t>C++Now May 2017</a:t>
            </a:r>
            <a:endParaRPr lang="en-US" altLang="en-US" sz="800" dirty="0" smtClean="0"/>
          </a:p>
        </p:txBody>
      </p:sp>
      <p:sp>
        <p:nvSpPr>
          <p:cNvPr id="35843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2A6EBB"/>
              </a:buClr>
              <a:buChar char="•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22BBD3B8-FC1E-4134-9DA9-2D43CB5DC7DD}" type="slidenum">
              <a:rPr lang="en-US" altLang="en-US" smtClean="0">
                <a:solidFill>
                  <a:schemeClr val="bg1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21</a:t>
            </a:fld>
            <a:endParaRPr lang="en-US" altLang="en-US" smtClean="0">
              <a:solidFill>
                <a:schemeClr val="bg1"/>
              </a:solidFill>
            </a:endParaRPr>
          </a:p>
        </p:txBody>
      </p:sp>
      <p:sp>
        <p:nvSpPr>
          <p:cNvPr id="35844" name="Subtitle 2"/>
          <p:cNvSpPr txBox="1">
            <a:spLocks/>
          </p:cNvSpPr>
          <p:nvPr/>
        </p:nvSpPr>
        <p:spPr bwMode="auto">
          <a:xfrm>
            <a:off x="304800" y="2028825"/>
            <a:ext cx="65532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652463" eaLnBrk="0" hangingPunct="0">
              <a:spcBef>
                <a:spcPct val="20000"/>
              </a:spcBef>
              <a:buClr>
                <a:srgbClr val="2A6EBB"/>
              </a:buClr>
              <a:buChar char="•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530225" indent="-203200" defTabSz="652463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815975" indent="-163513" defTabSz="652463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143000" indent="-163513" defTabSz="652463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1470025" indent="-163513" defTabSz="652463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1927225" indent="-163513" defTabSz="6524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384425" indent="-163513" defTabSz="6524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2841625" indent="-163513" defTabSz="6524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298825" indent="-163513" defTabSz="6524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>
              <a:buFontTx/>
              <a:buNone/>
            </a:pPr>
            <a:endParaRPr lang="en-US" altLang="en-US" sz="1800"/>
          </a:p>
        </p:txBody>
      </p:sp>
      <p:sp>
        <p:nvSpPr>
          <p:cNvPr id="35845" name="Subtitle 2"/>
          <p:cNvSpPr txBox="1">
            <a:spLocks/>
          </p:cNvSpPr>
          <p:nvPr/>
        </p:nvSpPr>
        <p:spPr bwMode="auto">
          <a:xfrm>
            <a:off x="457200" y="755650"/>
            <a:ext cx="6172200" cy="76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652463" eaLnBrk="0" hangingPunct="0">
              <a:spcBef>
                <a:spcPct val="20000"/>
              </a:spcBef>
              <a:buClr>
                <a:srgbClr val="2A6EBB"/>
              </a:buClr>
              <a:buChar char="•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530225" indent="-203200" defTabSz="652463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815975" indent="-163513" defTabSz="652463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143000" indent="-163513" defTabSz="652463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1470025" indent="-163513" defTabSz="652463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1927225" indent="-163513" defTabSz="6524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384425" indent="-163513" defTabSz="6524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2841625" indent="-163513" defTabSz="6524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298825" indent="-163513" defTabSz="6524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>
              <a:buFontTx/>
              <a:buNone/>
            </a:pPr>
            <a:r>
              <a:rPr lang="en-US" altLang="en-US" sz="1800"/>
              <a:t>“Life is wide, limitless. There is no border, no frontier.”</a:t>
            </a:r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1651000" y="304800"/>
            <a:ext cx="4013200" cy="533400"/>
          </a:xfrm>
          <a:prstGeom prst="rect">
            <a:avLst/>
          </a:prstGeom>
        </p:spPr>
        <p:txBody>
          <a:bodyPr/>
          <a:lstStyle>
            <a:lvl1pPr marL="244475" indent="-244475" algn="l" defTabSz="652463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Char char="•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0225" indent="-203200" algn="l" defTabSz="652463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600">
                <a:solidFill>
                  <a:schemeClr val="tx1"/>
                </a:solidFill>
                <a:latin typeface="+mn-lt"/>
                <a:ea typeface="+mn-ea"/>
              </a:defRPr>
            </a:lvl2pPr>
            <a:lvl3pPr marL="815975" indent="-163513" algn="l" defTabSz="652463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400">
                <a:solidFill>
                  <a:schemeClr val="tx1"/>
                </a:solidFill>
                <a:latin typeface="+mn-lt"/>
                <a:ea typeface="+mn-ea"/>
              </a:defRPr>
            </a:lvl3pPr>
            <a:lvl4pPr marL="1143000" indent="-163513" algn="l" defTabSz="652463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+mn-lt"/>
                <a:ea typeface="+mn-ea"/>
              </a:defRPr>
            </a:lvl4pPr>
            <a:lvl5pPr marL="1470025" indent="-163513" algn="l" defTabSz="652463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+mn-lt"/>
                <a:ea typeface="+mn-ea"/>
              </a:defRPr>
            </a:lvl5pPr>
            <a:lvl6pPr marL="1927225" indent="-163513" algn="l" defTabSz="652463" rtl="0" fontAlgn="base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64" charset="0"/>
              <a:buChar char="•"/>
              <a:defRPr sz="1000">
                <a:solidFill>
                  <a:schemeClr val="tx1"/>
                </a:solidFill>
                <a:latin typeface="+mn-lt"/>
                <a:ea typeface="+mn-ea"/>
              </a:defRPr>
            </a:lvl6pPr>
            <a:lvl7pPr marL="2384425" indent="-163513" algn="l" defTabSz="652463" rtl="0" fontAlgn="base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64" charset="0"/>
              <a:buChar char="•"/>
              <a:defRPr sz="1000">
                <a:solidFill>
                  <a:schemeClr val="tx1"/>
                </a:solidFill>
                <a:latin typeface="+mn-lt"/>
                <a:ea typeface="+mn-ea"/>
              </a:defRPr>
            </a:lvl7pPr>
            <a:lvl8pPr marL="2841625" indent="-163513" algn="l" defTabSz="652463" rtl="0" fontAlgn="base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64" charset="0"/>
              <a:buChar char="•"/>
              <a:defRPr sz="1000">
                <a:solidFill>
                  <a:schemeClr val="tx1"/>
                </a:solidFill>
                <a:latin typeface="+mn-lt"/>
                <a:ea typeface="+mn-ea"/>
              </a:defRPr>
            </a:lvl8pPr>
            <a:lvl9pPr marL="3298825" indent="-163513" algn="l" defTabSz="652463" rtl="0" fontAlgn="base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64" charset="0"/>
              <a:buChar char="•"/>
              <a:defRPr sz="1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FontTx/>
              <a:buNone/>
              <a:defRPr/>
            </a:pPr>
            <a:r>
              <a:rPr lang="en-US" sz="1800" kern="0" dirty="0" smtClean="0">
                <a:solidFill>
                  <a:srgbClr val="2A6EBB"/>
                </a:solidFill>
              </a:rPr>
              <a:t>On Bounds Checking</a:t>
            </a:r>
            <a:endParaRPr lang="en-US" altLang="en-US" sz="1800" dirty="0"/>
          </a:p>
        </p:txBody>
      </p:sp>
      <p:pic>
        <p:nvPicPr>
          <p:cNvPr id="35847" name="Picture 2" descr="Image result for bruce lee drinking water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1295400"/>
            <a:ext cx="2844800" cy="213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848" name="Subtitle 2"/>
          <p:cNvSpPr txBox="1">
            <a:spLocks/>
          </p:cNvSpPr>
          <p:nvPr/>
        </p:nvSpPr>
        <p:spPr bwMode="auto">
          <a:xfrm>
            <a:off x="304800" y="1447800"/>
            <a:ext cx="3657600" cy="2058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652463" eaLnBrk="0" hangingPunct="0">
              <a:spcBef>
                <a:spcPct val="20000"/>
              </a:spcBef>
              <a:buClr>
                <a:srgbClr val="2A6EBB"/>
              </a:buClr>
              <a:buChar char="•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530225" indent="-203200" defTabSz="652463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815975" indent="-163513" defTabSz="652463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143000" indent="-163513" defTabSz="652463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1470025" indent="-163513" defTabSz="652463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1927225" indent="-163513" defTabSz="6524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384425" indent="-163513" defTabSz="6524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2841625" indent="-163513" defTabSz="6524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298825" indent="-163513" defTabSz="6524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>
              <a:buFontTx/>
              <a:buNone/>
            </a:pPr>
            <a:r>
              <a:rPr lang="en-US" altLang="en-US" sz="1800"/>
              <a:t>“There are no limits. There are plateaus, but you must not stay there, you must go beyond them. If it kills you, it kills you. A man must constantly exceed his level.”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Date Placeholder 3"/>
          <p:cNvSpPr>
            <a:spLocks noGrp="1"/>
          </p:cNvSpPr>
          <p:nvPr>
            <p:ph type="dt" sz="quarter" idx="10"/>
          </p:nvPr>
        </p:nvSpPr>
        <p:spPr>
          <a:xfrm>
            <a:off x="304800" y="3781425"/>
            <a:ext cx="2305050" cy="304800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>
              <a:defRPr/>
            </a:pPr>
            <a:r>
              <a:rPr lang="en-US" sz="800" kern="0" dirty="0" smtClean="0">
                <a:solidFill>
                  <a:srgbClr val="2A6EBB"/>
                </a:solidFill>
                <a:latin typeface="Arial"/>
                <a:ea typeface="ＭＳ Ｐゴシック"/>
                <a:cs typeface="+mj-cs"/>
              </a:rPr>
              <a:t>C++Now May 2017</a:t>
            </a:r>
            <a:endParaRPr lang="en-US" altLang="en-US" sz="800" dirty="0" smtClean="0"/>
          </a:p>
        </p:txBody>
      </p:sp>
      <p:sp>
        <p:nvSpPr>
          <p:cNvPr id="36867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2A6EBB"/>
              </a:buClr>
              <a:buChar char="•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A2B11820-14A1-4883-AB6F-1E8667210769}" type="slidenum">
              <a:rPr lang="en-US" altLang="en-US" smtClean="0">
                <a:solidFill>
                  <a:schemeClr val="bg1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22</a:t>
            </a:fld>
            <a:endParaRPr lang="en-US" altLang="en-US" smtClean="0">
              <a:solidFill>
                <a:schemeClr val="bg1"/>
              </a:solidFill>
            </a:endParaRPr>
          </a:p>
        </p:txBody>
      </p:sp>
      <p:pic>
        <p:nvPicPr>
          <p:cNvPr id="36868" name="Picture 2" descr="Image result for bruce lee pointi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81000"/>
            <a:ext cx="5715000" cy="285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Date Placeholder 3"/>
          <p:cNvSpPr>
            <a:spLocks noGrp="1"/>
          </p:cNvSpPr>
          <p:nvPr>
            <p:ph type="dt" sz="quarter" idx="10"/>
          </p:nvPr>
        </p:nvSpPr>
        <p:spPr>
          <a:xfrm>
            <a:off x="304800" y="3781425"/>
            <a:ext cx="2305050" cy="304800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>
              <a:defRPr/>
            </a:pPr>
            <a:r>
              <a:rPr lang="en-US" sz="800" kern="0" dirty="0" smtClean="0">
                <a:solidFill>
                  <a:srgbClr val="2A6EBB"/>
                </a:solidFill>
                <a:latin typeface="Arial"/>
                <a:ea typeface="ＭＳ Ｐゴシック"/>
                <a:cs typeface="+mj-cs"/>
              </a:rPr>
              <a:t>C++Now May 2017</a:t>
            </a:r>
            <a:endParaRPr lang="en-US" altLang="en-US" sz="800" dirty="0" smtClean="0"/>
          </a:p>
        </p:txBody>
      </p:sp>
      <p:sp>
        <p:nvSpPr>
          <p:cNvPr id="3789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2A6EBB"/>
              </a:buClr>
              <a:buChar char="•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33561F7C-DD43-465D-BA59-36D3A0CE49AD}" type="slidenum">
              <a:rPr lang="en-US" altLang="en-US" smtClean="0">
                <a:solidFill>
                  <a:schemeClr val="bg1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23</a:t>
            </a:fld>
            <a:endParaRPr lang="en-US" altLang="en-US" smtClean="0">
              <a:solidFill>
                <a:schemeClr val="bg1"/>
              </a:solidFill>
            </a:endParaRPr>
          </a:p>
        </p:txBody>
      </p:sp>
      <p:sp>
        <p:nvSpPr>
          <p:cNvPr id="37892" name="Subtitle 2"/>
          <p:cNvSpPr txBox="1">
            <a:spLocks/>
          </p:cNvSpPr>
          <p:nvPr/>
        </p:nvSpPr>
        <p:spPr bwMode="auto">
          <a:xfrm>
            <a:off x="304800" y="2028825"/>
            <a:ext cx="65532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652463" eaLnBrk="0" hangingPunct="0">
              <a:spcBef>
                <a:spcPct val="20000"/>
              </a:spcBef>
              <a:buClr>
                <a:srgbClr val="2A6EBB"/>
              </a:buClr>
              <a:buChar char="•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530225" indent="-203200" defTabSz="652463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815975" indent="-163513" defTabSz="652463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143000" indent="-163513" defTabSz="652463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1470025" indent="-163513" defTabSz="652463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1927225" indent="-163513" defTabSz="6524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384425" indent="-163513" defTabSz="6524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2841625" indent="-163513" defTabSz="6524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298825" indent="-163513" defTabSz="6524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>
              <a:buFontTx/>
              <a:buNone/>
            </a:pPr>
            <a:endParaRPr lang="en-US" altLang="en-US" sz="1800"/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228600" y="266700"/>
            <a:ext cx="4013200" cy="533400"/>
          </a:xfrm>
          <a:prstGeom prst="rect">
            <a:avLst/>
          </a:prstGeom>
        </p:spPr>
        <p:txBody>
          <a:bodyPr/>
          <a:lstStyle>
            <a:lvl1pPr marL="244475" indent="-244475" algn="l" defTabSz="652463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Char char="•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0225" indent="-203200" algn="l" defTabSz="652463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600">
                <a:solidFill>
                  <a:schemeClr val="tx1"/>
                </a:solidFill>
                <a:latin typeface="+mn-lt"/>
                <a:ea typeface="+mn-ea"/>
              </a:defRPr>
            </a:lvl2pPr>
            <a:lvl3pPr marL="815975" indent="-163513" algn="l" defTabSz="652463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400">
                <a:solidFill>
                  <a:schemeClr val="tx1"/>
                </a:solidFill>
                <a:latin typeface="+mn-lt"/>
                <a:ea typeface="+mn-ea"/>
              </a:defRPr>
            </a:lvl3pPr>
            <a:lvl4pPr marL="1143000" indent="-163513" algn="l" defTabSz="652463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+mn-lt"/>
                <a:ea typeface="+mn-ea"/>
              </a:defRPr>
            </a:lvl4pPr>
            <a:lvl5pPr marL="1470025" indent="-163513" algn="l" defTabSz="652463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+mn-lt"/>
                <a:ea typeface="+mn-ea"/>
              </a:defRPr>
            </a:lvl5pPr>
            <a:lvl6pPr marL="1927225" indent="-163513" algn="l" defTabSz="652463" rtl="0" fontAlgn="base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64" charset="0"/>
              <a:buChar char="•"/>
              <a:defRPr sz="1000">
                <a:solidFill>
                  <a:schemeClr val="tx1"/>
                </a:solidFill>
                <a:latin typeface="+mn-lt"/>
                <a:ea typeface="+mn-ea"/>
              </a:defRPr>
            </a:lvl6pPr>
            <a:lvl7pPr marL="2384425" indent="-163513" algn="l" defTabSz="652463" rtl="0" fontAlgn="base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64" charset="0"/>
              <a:buChar char="•"/>
              <a:defRPr sz="1000">
                <a:solidFill>
                  <a:schemeClr val="tx1"/>
                </a:solidFill>
                <a:latin typeface="+mn-lt"/>
                <a:ea typeface="+mn-ea"/>
              </a:defRPr>
            </a:lvl7pPr>
            <a:lvl8pPr marL="2841625" indent="-163513" algn="l" defTabSz="652463" rtl="0" fontAlgn="base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64" charset="0"/>
              <a:buChar char="•"/>
              <a:defRPr sz="1000">
                <a:solidFill>
                  <a:schemeClr val="tx1"/>
                </a:solidFill>
                <a:latin typeface="+mn-lt"/>
                <a:ea typeface="+mn-ea"/>
              </a:defRPr>
            </a:lvl8pPr>
            <a:lvl9pPr marL="3298825" indent="-163513" algn="l" defTabSz="652463" rtl="0" fontAlgn="base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64" charset="0"/>
              <a:buChar char="•"/>
              <a:defRPr sz="1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FontTx/>
              <a:buNone/>
              <a:defRPr/>
            </a:pPr>
            <a:r>
              <a:rPr lang="en-US" sz="1800" kern="0" dirty="0" smtClean="0">
                <a:solidFill>
                  <a:srgbClr val="2A6EBB"/>
                </a:solidFill>
              </a:rPr>
              <a:t>On the difficulties with </a:t>
            </a:r>
            <a:r>
              <a:rPr lang="en-US" sz="1800" kern="0" dirty="0" err="1" smtClean="0">
                <a:solidFill>
                  <a:srgbClr val="2A6EBB"/>
                </a:solidFill>
              </a:rPr>
              <a:t>std</a:t>
            </a:r>
            <a:r>
              <a:rPr lang="en-US" sz="1800" kern="0" dirty="0" smtClean="0">
                <a:solidFill>
                  <a:srgbClr val="2A6EBB"/>
                </a:solidFill>
              </a:rPr>
              <a:t>::variant</a:t>
            </a:r>
            <a:endParaRPr lang="en-US" altLang="en-US" sz="1800" dirty="0"/>
          </a:p>
        </p:txBody>
      </p:sp>
      <p:pic>
        <p:nvPicPr>
          <p:cNvPr id="37894" name="Picture 2" descr="Image result for bruce lee drinki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04" r="10909"/>
          <a:stretch>
            <a:fillRect/>
          </a:stretch>
        </p:blipFill>
        <p:spPr bwMode="auto">
          <a:xfrm>
            <a:off x="382588" y="800100"/>
            <a:ext cx="2868612" cy="154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Date Placeholder 3"/>
          <p:cNvSpPr>
            <a:spLocks noGrp="1"/>
          </p:cNvSpPr>
          <p:nvPr>
            <p:ph type="dt" sz="quarter" idx="10"/>
          </p:nvPr>
        </p:nvSpPr>
        <p:spPr>
          <a:xfrm>
            <a:off x="304800" y="3781425"/>
            <a:ext cx="2305050" cy="304800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>
              <a:defRPr/>
            </a:pPr>
            <a:r>
              <a:rPr lang="en-US" sz="800" kern="0" dirty="0" smtClean="0">
                <a:solidFill>
                  <a:srgbClr val="2A6EBB"/>
                </a:solidFill>
                <a:latin typeface="Arial"/>
                <a:ea typeface="ＭＳ Ｐゴシック"/>
                <a:cs typeface="+mj-cs"/>
              </a:rPr>
              <a:t>C++Now May 2017</a:t>
            </a:r>
            <a:endParaRPr lang="en-US" altLang="en-US" sz="800" dirty="0" smtClean="0"/>
          </a:p>
        </p:txBody>
      </p:sp>
      <p:sp>
        <p:nvSpPr>
          <p:cNvPr id="38915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2A6EBB"/>
              </a:buClr>
              <a:buChar char="•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1BCCA655-3B4D-4A3F-BC75-BFC90B546E27}" type="slidenum">
              <a:rPr lang="en-US" altLang="en-US" smtClean="0">
                <a:solidFill>
                  <a:schemeClr val="bg1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24</a:t>
            </a:fld>
            <a:endParaRPr lang="en-US" altLang="en-US" smtClean="0">
              <a:solidFill>
                <a:schemeClr val="bg1"/>
              </a:solidFill>
            </a:endParaRPr>
          </a:p>
        </p:txBody>
      </p:sp>
      <p:sp>
        <p:nvSpPr>
          <p:cNvPr id="38916" name="Subtitle 2"/>
          <p:cNvSpPr txBox="1">
            <a:spLocks/>
          </p:cNvSpPr>
          <p:nvPr/>
        </p:nvSpPr>
        <p:spPr bwMode="auto">
          <a:xfrm>
            <a:off x="323850" y="2028825"/>
            <a:ext cx="65532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652463" eaLnBrk="0" hangingPunct="0">
              <a:spcBef>
                <a:spcPct val="20000"/>
              </a:spcBef>
              <a:buClr>
                <a:srgbClr val="2A6EBB"/>
              </a:buClr>
              <a:buChar char="•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530225" indent="-203200" defTabSz="652463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815975" indent="-163513" defTabSz="652463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143000" indent="-163513" defTabSz="652463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1470025" indent="-163513" defTabSz="652463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1927225" indent="-163513" defTabSz="6524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384425" indent="-163513" defTabSz="6524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2841625" indent="-163513" defTabSz="6524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298825" indent="-163513" defTabSz="6524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>
              <a:buFontTx/>
              <a:buNone/>
            </a:pPr>
            <a:endParaRPr lang="en-US" altLang="en-US" sz="1800"/>
          </a:p>
        </p:txBody>
      </p:sp>
      <p:sp>
        <p:nvSpPr>
          <p:cNvPr id="38917" name="Subtitle 2"/>
          <p:cNvSpPr txBox="1">
            <a:spLocks/>
          </p:cNvSpPr>
          <p:nvPr/>
        </p:nvSpPr>
        <p:spPr bwMode="auto">
          <a:xfrm>
            <a:off x="3505200" y="800100"/>
            <a:ext cx="38100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652463" eaLnBrk="0" hangingPunct="0">
              <a:spcBef>
                <a:spcPct val="20000"/>
              </a:spcBef>
              <a:buClr>
                <a:srgbClr val="2A6EBB"/>
              </a:buClr>
              <a:buChar char="•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530225" indent="-203200" defTabSz="652463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815975" indent="-163513" defTabSz="652463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143000" indent="-163513" defTabSz="652463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1470025" indent="-163513" defTabSz="652463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1927225" indent="-163513" defTabSz="6524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384425" indent="-163513" defTabSz="6524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2841625" indent="-163513" defTabSz="6524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298825" indent="-163513" defTabSz="6524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>
              <a:buFontTx/>
              <a:buNone/>
            </a:pPr>
            <a:r>
              <a:rPr lang="en-US" altLang="en-US" sz="1800"/>
              <a:t>“In order to taste my cup of water </a:t>
            </a:r>
          </a:p>
          <a:p>
            <a:pPr>
              <a:buFontTx/>
              <a:buNone/>
            </a:pPr>
            <a:r>
              <a:rPr lang="en-US" altLang="en-US" sz="1800"/>
              <a:t>you must first empty your cup.”</a:t>
            </a:r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228600" y="266700"/>
            <a:ext cx="4013200" cy="533400"/>
          </a:xfrm>
          <a:prstGeom prst="rect">
            <a:avLst/>
          </a:prstGeom>
        </p:spPr>
        <p:txBody>
          <a:bodyPr/>
          <a:lstStyle>
            <a:lvl1pPr marL="244475" indent="-244475" algn="l" defTabSz="652463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Char char="•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0225" indent="-203200" algn="l" defTabSz="652463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600">
                <a:solidFill>
                  <a:schemeClr val="tx1"/>
                </a:solidFill>
                <a:latin typeface="+mn-lt"/>
                <a:ea typeface="+mn-ea"/>
              </a:defRPr>
            </a:lvl2pPr>
            <a:lvl3pPr marL="815975" indent="-163513" algn="l" defTabSz="652463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400">
                <a:solidFill>
                  <a:schemeClr val="tx1"/>
                </a:solidFill>
                <a:latin typeface="+mn-lt"/>
                <a:ea typeface="+mn-ea"/>
              </a:defRPr>
            </a:lvl3pPr>
            <a:lvl4pPr marL="1143000" indent="-163513" algn="l" defTabSz="652463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+mn-lt"/>
                <a:ea typeface="+mn-ea"/>
              </a:defRPr>
            </a:lvl4pPr>
            <a:lvl5pPr marL="1470025" indent="-163513" algn="l" defTabSz="652463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+mn-lt"/>
                <a:ea typeface="+mn-ea"/>
              </a:defRPr>
            </a:lvl5pPr>
            <a:lvl6pPr marL="1927225" indent="-163513" algn="l" defTabSz="652463" rtl="0" fontAlgn="base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64" charset="0"/>
              <a:buChar char="•"/>
              <a:defRPr sz="1000">
                <a:solidFill>
                  <a:schemeClr val="tx1"/>
                </a:solidFill>
                <a:latin typeface="+mn-lt"/>
                <a:ea typeface="+mn-ea"/>
              </a:defRPr>
            </a:lvl6pPr>
            <a:lvl7pPr marL="2384425" indent="-163513" algn="l" defTabSz="652463" rtl="0" fontAlgn="base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64" charset="0"/>
              <a:buChar char="•"/>
              <a:defRPr sz="1000">
                <a:solidFill>
                  <a:schemeClr val="tx1"/>
                </a:solidFill>
                <a:latin typeface="+mn-lt"/>
                <a:ea typeface="+mn-ea"/>
              </a:defRPr>
            </a:lvl7pPr>
            <a:lvl8pPr marL="2841625" indent="-163513" algn="l" defTabSz="652463" rtl="0" fontAlgn="base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64" charset="0"/>
              <a:buChar char="•"/>
              <a:defRPr sz="1000">
                <a:solidFill>
                  <a:schemeClr val="tx1"/>
                </a:solidFill>
                <a:latin typeface="+mn-lt"/>
                <a:ea typeface="+mn-ea"/>
              </a:defRPr>
            </a:lvl8pPr>
            <a:lvl9pPr marL="3298825" indent="-163513" algn="l" defTabSz="652463" rtl="0" fontAlgn="base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64" charset="0"/>
              <a:buChar char="•"/>
              <a:defRPr sz="1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FontTx/>
              <a:buNone/>
              <a:defRPr/>
            </a:pPr>
            <a:r>
              <a:rPr lang="en-US" sz="1800" kern="0" dirty="0" smtClean="0">
                <a:solidFill>
                  <a:srgbClr val="2A6EBB"/>
                </a:solidFill>
              </a:rPr>
              <a:t>On the difficulties with </a:t>
            </a:r>
            <a:r>
              <a:rPr lang="en-US" sz="1800" kern="0" dirty="0" err="1" smtClean="0">
                <a:solidFill>
                  <a:srgbClr val="2A6EBB"/>
                </a:solidFill>
              </a:rPr>
              <a:t>std</a:t>
            </a:r>
            <a:r>
              <a:rPr lang="en-US" sz="1800" kern="0" dirty="0" smtClean="0">
                <a:solidFill>
                  <a:srgbClr val="2A6EBB"/>
                </a:solidFill>
              </a:rPr>
              <a:t>::variant</a:t>
            </a:r>
            <a:endParaRPr lang="en-US" altLang="en-US" sz="1800" dirty="0"/>
          </a:p>
        </p:txBody>
      </p:sp>
      <p:pic>
        <p:nvPicPr>
          <p:cNvPr id="38919" name="Picture 2" descr="Image result for bruce lee drinki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04" r="10909"/>
          <a:stretch>
            <a:fillRect/>
          </a:stretch>
        </p:blipFill>
        <p:spPr bwMode="auto">
          <a:xfrm>
            <a:off x="382588" y="800100"/>
            <a:ext cx="2868612" cy="154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Date Placeholder 3"/>
          <p:cNvSpPr>
            <a:spLocks noGrp="1"/>
          </p:cNvSpPr>
          <p:nvPr>
            <p:ph type="dt" sz="quarter" idx="10"/>
          </p:nvPr>
        </p:nvSpPr>
        <p:spPr>
          <a:xfrm>
            <a:off x="304800" y="3781425"/>
            <a:ext cx="2305050" cy="304800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>
              <a:defRPr/>
            </a:pPr>
            <a:r>
              <a:rPr lang="en-US" sz="800" kern="0" dirty="0" smtClean="0">
                <a:solidFill>
                  <a:srgbClr val="2A6EBB"/>
                </a:solidFill>
                <a:latin typeface="Arial"/>
                <a:ea typeface="ＭＳ Ｐゴシック"/>
                <a:cs typeface="+mj-cs"/>
              </a:rPr>
              <a:t>C++Now May 2017</a:t>
            </a:r>
            <a:endParaRPr lang="en-US" altLang="en-US" sz="800" dirty="0" smtClean="0"/>
          </a:p>
        </p:txBody>
      </p:sp>
      <p:sp>
        <p:nvSpPr>
          <p:cNvPr id="39939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2A6EBB"/>
              </a:buClr>
              <a:buChar char="•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15DAACFE-C1BF-45AC-B81D-A1D23ECBC20D}" type="slidenum">
              <a:rPr lang="en-US" altLang="en-US" smtClean="0">
                <a:solidFill>
                  <a:schemeClr val="bg1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25</a:t>
            </a:fld>
            <a:endParaRPr lang="en-US" altLang="en-US" smtClean="0">
              <a:solidFill>
                <a:schemeClr val="bg1"/>
              </a:solidFill>
            </a:endParaRPr>
          </a:p>
        </p:txBody>
      </p:sp>
      <p:sp>
        <p:nvSpPr>
          <p:cNvPr id="39940" name="Subtitle 2"/>
          <p:cNvSpPr txBox="1">
            <a:spLocks/>
          </p:cNvSpPr>
          <p:nvPr/>
        </p:nvSpPr>
        <p:spPr bwMode="auto">
          <a:xfrm>
            <a:off x="304800" y="2028825"/>
            <a:ext cx="65532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652463" eaLnBrk="0" hangingPunct="0">
              <a:spcBef>
                <a:spcPct val="20000"/>
              </a:spcBef>
              <a:buClr>
                <a:srgbClr val="2A6EBB"/>
              </a:buClr>
              <a:buChar char="•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530225" indent="-203200" defTabSz="652463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815975" indent="-163513" defTabSz="652463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143000" indent="-163513" defTabSz="652463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1470025" indent="-163513" defTabSz="652463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1927225" indent="-163513" defTabSz="6524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384425" indent="-163513" defTabSz="6524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2841625" indent="-163513" defTabSz="6524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298825" indent="-163513" defTabSz="6524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>
              <a:buFontTx/>
              <a:buNone/>
            </a:pPr>
            <a:endParaRPr lang="en-US" altLang="en-US" sz="1800"/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381000" y="512763"/>
            <a:ext cx="4013200" cy="533400"/>
          </a:xfrm>
          <a:prstGeom prst="rect">
            <a:avLst/>
          </a:prstGeom>
        </p:spPr>
        <p:txBody>
          <a:bodyPr/>
          <a:lstStyle>
            <a:lvl1pPr marL="244475" indent="-244475" algn="l" defTabSz="652463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Char char="•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0225" indent="-203200" algn="l" defTabSz="652463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600">
                <a:solidFill>
                  <a:schemeClr val="tx1"/>
                </a:solidFill>
                <a:latin typeface="+mn-lt"/>
                <a:ea typeface="+mn-ea"/>
              </a:defRPr>
            </a:lvl2pPr>
            <a:lvl3pPr marL="815975" indent="-163513" algn="l" defTabSz="652463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400">
                <a:solidFill>
                  <a:schemeClr val="tx1"/>
                </a:solidFill>
                <a:latin typeface="+mn-lt"/>
                <a:ea typeface="+mn-ea"/>
              </a:defRPr>
            </a:lvl3pPr>
            <a:lvl4pPr marL="1143000" indent="-163513" algn="l" defTabSz="652463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+mn-lt"/>
                <a:ea typeface="+mn-ea"/>
              </a:defRPr>
            </a:lvl4pPr>
            <a:lvl5pPr marL="1470025" indent="-163513" algn="l" defTabSz="652463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+mn-lt"/>
                <a:ea typeface="+mn-ea"/>
              </a:defRPr>
            </a:lvl5pPr>
            <a:lvl6pPr marL="1927225" indent="-163513" algn="l" defTabSz="652463" rtl="0" fontAlgn="base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64" charset="0"/>
              <a:buChar char="•"/>
              <a:defRPr sz="1000">
                <a:solidFill>
                  <a:schemeClr val="tx1"/>
                </a:solidFill>
                <a:latin typeface="+mn-lt"/>
                <a:ea typeface="+mn-ea"/>
              </a:defRPr>
            </a:lvl6pPr>
            <a:lvl7pPr marL="2384425" indent="-163513" algn="l" defTabSz="652463" rtl="0" fontAlgn="base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64" charset="0"/>
              <a:buChar char="•"/>
              <a:defRPr sz="1000">
                <a:solidFill>
                  <a:schemeClr val="tx1"/>
                </a:solidFill>
                <a:latin typeface="+mn-lt"/>
                <a:ea typeface="+mn-ea"/>
              </a:defRPr>
            </a:lvl7pPr>
            <a:lvl8pPr marL="2841625" indent="-163513" algn="l" defTabSz="652463" rtl="0" fontAlgn="base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64" charset="0"/>
              <a:buChar char="•"/>
              <a:defRPr sz="1000">
                <a:solidFill>
                  <a:schemeClr val="tx1"/>
                </a:solidFill>
                <a:latin typeface="+mn-lt"/>
                <a:ea typeface="+mn-ea"/>
              </a:defRPr>
            </a:lvl8pPr>
            <a:lvl9pPr marL="3298825" indent="-163513" algn="l" defTabSz="652463" rtl="0" fontAlgn="base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64" charset="0"/>
              <a:buChar char="•"/>
              <a:defRPr sz="1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FontTx/>
              <a:buNone/>
              <a:defRPr/>
            </a:pPr>
            <a:r>
              <a:rPr lang="en-US" sz="1800" kern="0" dirty="0" smtClean="0">
                <a:solidFill>
                  <a:srgbClr val="2A6EBB"/>
                </a:solidFill>
              </a:rPr>
              <a:t>On Regular Void</a:t>
            </a:r>
            <a:endParaRPr lang="en-US" altLang="en-US" sz="1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Date Placeholder 3"/>
          <p:cNvSpPr>
            <a:spLocks noGrp="1"/>
          </p:cNvSpPr>
          <p:nvPr>
            <p:ph type="dt" sz="quarter" idx="10"/>
          </p:nvPr>
        </p:nvSpPr>
        <p:spPr>
          <a:xfrm>
            <a:off x="304800" y="3781425"/>
            <a:ext cx="2305050" cy="304800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>
              <a:defRPr/>
            </a:pPr>
            <a:r>
              <a:rPr lang="en-US" sz="800" kern="0" dirty="0" smtClean="0">
                <a:solidFill>
                  <a:srgbClr val="2A6EBB"/>
                </a:solidFill>
                <a:latin typeface="Arial"/>
                <a:ea typeface="ＭＳ Ｐゴシック"/>
                <a:cs typeface="+mj-cs"/>
              </a:rPr>
              <a:t>C++Now May 2017</a:t>
            </a:r>
            <a:endParaRPr lang="en-US" altLang="en-US" sz="800" dirty="0" smtClean="0"/>
          </a:p>
        </p:txBody>
      </p:sp>
      <p:sp>
        <p:nvSpPr>
          <p:cNvPr id="40963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2A6EBB"/>
              </a:buClr>
              <a:buChar char="•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86CBA693-1B64-4760-8B72-243BAB776A9C}" type="slidenum">
              <a:rPr lang="en-US" altLang="en-US" smtClean="0">
                <a:solidFill>
                  <a:schemeClr val="bg1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26</a:t>
            </a:fld>
            <a:endParaRPr lang="en-US" altLang="en-US" smtClean="0">
              <a:solidFill>
                <a:schemeClr val="bg1"/>
              </a:solidFill>
            </a:endParaRPr>
          </a:p>
        </p:txBody>
      </p:sp>
      <p:sp>
        <p:nvSpPr>
          <p:cNvPr id="40964" name="Subtitle 2"/>
          <p:cNvSpPr txBox="1">
            <a:spLocks/>
          </p:cNvSpPr>
          <p:nvPr/>
        </p:nvSpPr>
        <p:spPr bwMode="auto">
          <a:xfrm>
            <a:off x="304800" y="2028825"/>
            <a:ext cx="65532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652463" eaLnBrk="0" hangingPunct="0">
              <a:spcBef>
                <a:spcPct val="20000"/>
              </a:spcBef>
              <a:buClr>
                <a:srgbClr val="2A6EBB"/>
              </a:buClr>
              <a:buChar char="•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530225" indent="-203200" defTabSz="652463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815975" indent="-163513" defTabSz="652463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143000" indent="-163513" defTabSz="652463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1470025" indent="-163513" defTabSz="652463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1927225" indent="-163513" defTabSz="6524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384425" indent="-163513" defTabSz="6524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2841625" indent="-163513" defTabSz="6524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298825" indent="-163513" defTabSz="6524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>
              <a:buFontTx/>
              <a:buNone/>
            </a:pPr>
            <a:endParaRPr lang="en-US" altLang="en-US" sz="1800"/>
          </a:p>
        </p:txBody>
      </p:sp>
      <p:sp>
        <p:nvSpPr>
          <p:cNvPr id="40965" name="Subtitle 2"/>
          <p:cNvSpPr txBox="1">
            <a:spLocks/>
          </p:cNvSpPr>
          <p:nvPr/>
        </p:nvSpPr>
        <p:spPr bwMode="auto">
          <a:xfrm>
            <a:off x="228600" y="962025"/>
            <a:ext cx="42672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652463" eaLnBrk="0" hangingPunct="0">
              <a:spcBef>
                <a:spcPct val="20000"/>
              </a:spcBef>
              <a:buClr>
                <a:srgbClr val="2A6EBB"/>
              </a:buClr>
              <a:buChar char="•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530225" indent="-203200" defTabSz="652463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815975" indent="-163513" defTabSz="652463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143000" indent="-163513" defTabSz="652463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1470025" indent="-163513" defTabSz="652463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1927225" indent="-163513" defTabSz="6524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384425" indent="-163513" defTabSz="6524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2841625" indent="-163513" defTabSz="6524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298825" indent="-163513" defTabSz="6524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>
              <a:buFontTx/>
              <a:buNone/>
            </a:pPr>
            <a:r>
              <a:rPr lang="en-US" altLang="en-US" sz="1800"/>
              <a:t>“Empty your cup so that it may be filled; become devoid to gain totality.”</a:t>
            </a:r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381000" y="512763"/>
            <a:ext cx="4013200" cy="533400"/>
          </a:xfrm>
          <a:prstGeom prst="rect">
            <a:avLst/>
          </a:prstGeom>
        </p:spPr>
        <p:txBody>
          <a:bodyPr/>
          <a:lstStyle>
            <a:lvl1pPr marL="244475" indent="-244475" algn="l" defTabSz="652463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Char char="•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0225" indent="-203200" algn="l" defTabSz="652463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600">
                <a:solidFill>
                  <a:schemeClr val="tx1"/>
                </a:solidFill>
                <a:latin typeface="+mn-lt"/>
                <a:ea typeface="+mn-ea"/>
              </a:defRPr>
            </a:lvl2pPr>
            <a:lvl3pPr marL="815975" indent="-163513" algn="l" defTabSz="652463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400">
                <a:solidFill>
                  <a:schemeClr val="tx1"/>
                </a:solidFill>
                <a:latin typeface="+mn-lt"/>
                <a:ea typeface="+mn-ea"/>
              </a:defRPr>
            </a:lvl3pPr>
            <a:lvl4pPr marL="1143000" indent="-163513" algn="l" defTabSz="652463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+mn-lt"/>
                <a:ea typeface="+mn-ea"/>
              </a:defRPr>
            </a:lvl4pPr>
            <a:lvl5pPr marL="1470025" indent="-163513" algn="l" defTabSz="652463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+mn-lt"/>
                <a:ea typeface="+mn-ea"/>
              </a:defRPr>
            </a:lvl5pPr>
            <a:lvl6pPr marL="1927225" indent="-163513" algn="l" defTabSz="652463" rtl="0" fontAlgn="base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64" charset="0"/>
              <a:buChar char="•"/>
              <a:defRPr sz="1000">
                <a:solidFill>
                  <a:schemeClr val="tx1"/>
                </a:solidFill>
                <a:latin typeface="+mn-lt"/>
                <a:ea typeface="+mn-ea"/>
              </a:defRPr>
            </a:lvl6pPr>
            <a:lvl7pPr marL="2384425" indent="-163513" algn="l" defTabSz="652463" rtl="0" fontAlgn="base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64" charset="0"/>
              <a:buChar char="•"/>
              <a:defRPr sz="1000">
                <a:solidFill>
                  <a:schemeClr val="tx1"/>
                </a:solidFill>
                <a:latin typeface="+mn-lt"/>
                <a:ea typeface="+mn-ea"/>
              </a:defRPr>
            </a:lvl7pPr>
            <a:lvl8pPr marL="2841625" indent="-163513" algn="l" defTabSz="652463" rtl="0" fontAlgn="base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64" charset="0"/>
              <a:buChar char="•"/>
              <a:defRPr sz="1000">
                <a:solidFill>
                  <a:schemeClr val="tx1"/>
                </a:solidFill>
                <a:latin typeface="+mn-lt"/>
                <a:ea typeface="+mn-ea"/>
              </a:defRPr>
            </a:lvl8pPr>
            <a:lvl9pPr marL="3298825" indent="-163513" algn="l" defTabSz="652463" rtl="0" fontAlgn="base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64" charset="0"/>
              <a:buChar char="•"/>
              <a:defRPr sz="1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FontTx/>
              <a:buNone/>
              <a:defRPr/>
            </a:pPr>
            <a:r>
              <a:rPr lang="en-US" sz="1800" kern="0" dirty="0" smtClean="0">
                <a:solidFill>
                  <a:srgbClr val="2A6EBB"/>
                </a:solidFill>
              </a:rPr>
              <a:t>On Regular Void</a:t>
            </a:r>
            <a:endParaRPr lang="en-US" altLang="en-US" sz="1800" dirty="0"/>
          </a:p>
        </p:txBody>
      </p:sp>
      <p:pic>
        <p:nvPicPr>
          <p:cNvPr id="40967" name="Picture 6" descr="R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1379538"/>
            <a:ext cx="2924175" cy="2192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Date Placeholder 3"/>
          <p:cNvSpPr>
            <a:spLocks noGrp="1"/>
          </p:cNvSpPr>
          <p:nvPr>
            <p:ph type="dt" sz="quarter" idx="10"/>
          </p:nvPr>
        </p:nvSpPr>
        <p:spPr>
          <a:xfrm>
            <a:off x="304800" y="3781425"/>
            <a:ext cx="2305050" cy="304800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>
              <a:defRPr/>
            </a:pPr>
            <a:r>
              <a:rPr lang="en-US" sz="800" kern="0" dirty="0" smtClean="0">
                <a:solidFill>
                  <a:srgbClr val="2A6EBB"/>
                </a:solidFill>
                <a:latin typeface="Arial"/>
                <a:ea typeface="ＭＳ Ｐゴシック"/>
                <a:cs typeface="+mj-cs"/>
              </a:rPr>
              <a:t>C++Now May 2017</a:t>
            </a:r>
            <a:endParaRPr lang="en-US" altLang="en-US" sz="800" dirty="0" smtClean="0"/>
          </a:p>
        </p:txBody>
      </p:sp>
      <p:sp>
        <p:nvSpPr>
          <p:cNvPr id="41987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2A6EBB"/>
              </a:buClr>
              <a:buChar char="•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CA0EDD65-7F3B-40F6-A25F-629CAEB14AA2}" type="slidenum">
              <a:rPr lang="en-US" altLang="en-US" smtClean="0">
                <a:solidFill>
                  <a:schemeClr val="bg1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27</a:t>
            </a:fld>
            <a:endParaRPr lang="en-US" altLang="en-US" smtClean="0">
              <a:solidFill>
                <a:schemeClr val="bg1"/>
              </a:solidFill>
            </a:endParaRPr>
          </a:p>
        </p:txBody>
      </p:sp>
      <p:sp>
        <p:nvSpPr>
          <p:cNvPr id="41988" name="Subtitle 2"/>
          <p:cNvSpPr txBox="1">
            <a:spLocks/>
          </p:cNvSpPr>
          <p:nvPr/>
        </p:nvSpPr>
        <p:spPr bwMode="auto">
          <a:xfrm>
            <a:off x="304800" y="2028825"/>
            <a:ext cx="65532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652463" eaLnBrk="0" hangingPunct="0">
              <a:spcBef>
                <a:spcPct val="20000"/>
              </a:spcBef>
              <a:buClr>
                <a:srgbClr val="2A6EBB"/>
              </a:buClr>
              <a:buChar char="•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530225" indent="-203200" defTabSz="652463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815975" indent="-163513" defTabSz="652463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143000" indent="-163513" defTabSz="652463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1470025" indent="-163513" defTabSz="652463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1927225" indent="-163513" defTabSz="6524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384425" indent="-163513" defTabSz="6524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2841625" indent="-163513" defTabSz="6524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298825" indent="-163513" defTabSz="6524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>
              <a:buFontTx/>
              <a:buNone/>
            </a:pPr>
            <a:endParaRPr lang="en-US" altLang="en-US" sz="1800"/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254000" y="463550"/>
            <a:ext cx="4013200" cy="533400"/>
          </a:xfrm>
          <a:prstGeom prst="rect">
            <a:avLst/>
          </a:prstGeom>
        </p:spPr>
        <p:txBody>
          <a:bodyPr/>
          <a:lstStyle>
            <a:lvl1pPr marL="244475" indent="-244475" algn="l" defTabSz="652463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Char char="•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0225" indent="-203200" algn="l" defTabSz="652463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600">
                <a:solidFill>
                  <a:schemeClr val="tx1"/>
                </a:solidFill>
                <a:latin typeface="+mn-lt"/>
                <a:ea typeface="+mn-ea"/>
              </a:defRPr>
            </a:lvl2pPr>
            <a:lvl3pPr marL="815975" indent="-163513" algn="l" defTabSz="652463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400">
                <a:solidFill>
                  <a:schemeClr val="tx1"/>
                </a:solidFill>
                <a:latin typeface="+mn-lt"/>
                <a:ea typeface="+mn-ea"/>
              </a:defRPr>
            </a:lvl3pPr>
            <a:lvl4pPr marL="1143000" indent="-163513" algn="l" defTabSz="652463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+mn-lt"/>
                <a:ea typeface="+mn-ea"/>
              </a:defRPr>
            </a:lvl4pPr>
            <a:lvl5pPr marL="1470025" indent="-163513" algn="l" defTabSz="652463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+mn-lt"/>
                <a:ea typeface="+mn-ea"/>
              </a:defRPr>
            </a:lvl5pPr>
            <a:lvl6pPr marL="1927225" indent="-163513" algn="l" defTabSz="652463" rtl="0" fontAlgn="base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64" charset="0"/>
              <a:buChar char="•"/>
              <a:defRPr sz="1000">
                <a:solidFill>
                  <a:schemeClr val="tx1"/>
                </a:solidFill>
                <a:latin typeface="+mn-lt"/>
                <a:ea typeface="+mn-ea"/>
              </a:defRPr>
            </a:lvl6pPr>
            <a:lvl7pPr marL="2384425" indent="-163513" algn="l" defTabSz="652463" rtl="0" fontAlgn="base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64" charset="0"/>
              <a:buChar char="•"/>
              <a:defRPr sz="1000">
                <a:solidFill>
                  <a:schemeClr val="tx1"/>
                </a:solidFill>
                <a:latin typeface="+mn-lt"/>
                <a:ea typeface="+mn-ea"/>
              </a:defRPr>
            </a:lvl7pPr>
            <a:lvl8pPr marL="2841625" indent="-163513" algn="l" defTabSz="652463" rtl="0" fontAlgn="base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64" charset="0"/>
              <a:buChar char="•"/>
              <a:defRPr sz="1000">
                <a:solidFill>
                  <a:schemeClr val="tx1"/>
                </a:solidFill>
                <a:latin typeface="+mn-lt"/>
                <a:ea typeface="+mn-ea"/>
              </a:defRPr>
            </a:lvl8pPr>
            <a:lvl9pPr marL="3298825" indent="-163513" algn="l" defTabSz="652463" rtl="0" fontAlgn="base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64" charset="0"/>
              <a:buChar char="•"/>
              <a:defRPr sz="1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FontTx/>
              <a:buNone/>
              <a:defRPr/>
            </a:pPr>
            <a:r>
              <a:rPr lang="en-US" sz="1800" kern="0" dirty="0" smtClean="0">
                <a:solidFill>
                  <a:srgbClr val="2A6EBB"/>
                </a:solidFill>
              </a:rPr>
              <a:t>On being part of the C++ Committee</a:t>
            </a:r>
            <a:endParaRPr lang="en-US" altLang="en-US" sz="1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Date Placeholder 3"/>
          <p:cNvSpPr>
            <a:spLocks noGrp="1"/>
          </p:cNvSpPr>
          <p:nvPr>
            <p:ph type="dt" sz="quarter" idx="10"/>
          </p:nvPr>
        </p:nvSpPr>
        <p:spPr>
          <a:xfrm>
            <a:off x="304800" y="3781425"/>
            <a:ext cx="2305050" cy="304800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>
              <a:defRPr/>
            </a:pPr>
            <a:r>
              <a:rPr lang="en-US" sz="800" kern="0" dirty="0" smtClean="0">
                <a:solidFill>
                  <a:srgbClr val="2A6EBB"/>
                </a:solidFill>
                <a:latin typeface="Arial"/>
                <a:ea typeface="ＭＳ Ｐゴシック"/>
                <a:cs typeface="+mj-cs"/>
              </a:rPr>
              <a:t>C++Now May 2017</a:t>
            </a:r>
            <a:endParaRPr lang="en-US" altLang="en-US" sz="800" dirty="0" smtClean="0"/>
          </a:p>
        </p:txBody>
      </p:sp>
      <p:sp>
        <p:nvSpPr>
          <p:cNvPr id="4301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2A6EBB"/>
              </a:buClr>
              <a:buChar char="•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5FE9CB05-F1F6-4E6F-BFE7-D5BB6EBD45BB}" type="slidenum">
              <a:rPr lang="en-US" altLang="en-US" smtClean="0">
                <a:solidFill>
                  <a:schemeClr val="bg1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28</a:t>
            </a:fld>
            <a:endParaRPr lang="en-US" altLang="en-US" smtClean="0">
              <a:solidFill>
                <a:schemeClr val="bg1"/>
              </a:solidFill>
            </a:endParaRPr>
          </a:p>
        </p:txBody>
      </p:sp>
      <p:sp>
        <p:nvSpPr>
          <p:cNvPr id="43012" name="Subtitle 2"/>
          <p:cNvSpPr txBox="1">
            <a:spLocks/>
          </p:cNvSpPr>
          <p:nvPr/>
        </p:nvSpPr>
        <p:spPr bwMode="auto">
          <a:xfrm>
            <a:off x="304800" y="2028825"/>
            <a:ext cx="65532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652463" eaLnBrk="0" hangingPunct="0">
              <a:spcBef>
                <a:spcPct val="20000"/>
              </a:spcBef>
              <a:buClr>
                <a:srgbClr val="2A6EBB"/>
              </a:buClr>
              <a:buChar char="•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530225" indent="-203200" defTabSz="652463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815975" indent="-163513" defTabSz="652463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143000" indent="-163513" defTabSz="652463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1470025" indent="-163513" defTabSz="652463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1927225" indent="-163513" defTabSz="6524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384425" indent="-163513" defTabSz="6524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2841625" indent="-163513" defTabSz="6524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298825" indent="-163513" defTabSz="6524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>
              <a:buFontTx/>
              <a:buNone/>
            </a:pPr>
            <a:endParaRPr lang="en-US" altLang="en-US" sz="1800"/>
          </a:p>
        </p:txBody>
      </p:sp>
      <p:sp>
        <p:nvSpPr>
          <p:cNvPr id="43013" name="Subtitle 2"/>
          <p:cNvSpPr txBox="1">
            <a:spLocks/>
          </p:cNvSpPr>
          <p:nvPr/>
        </p:nvSpPr>
        <p:spPr bwMode="auto">
          <a:xfrm>
            <a:off x="152400" y="914400"/>
            <a:ext cx="65532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652463" eaLnBrk="0" hangingPunct="0">
              <a:spcBef>
                <a:spcPct val="20000"/>
              </a:spcBef>
              <a:buClr>
                <a:srgbClr val="2A6EBB"/>
              </a:buClr>
              <a:buChar char="•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530225" indent="-203200" defTabSz="652463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815975" indent="-163513" defTabSz="652463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143000" indent="-163513" defTabSz="652463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1470025" indent="-163513" defTabSz="652463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1927225" indent="-163513" defTabSz="6524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384425" indent="-163513" defTabSz="6524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2841625" indent="-163513" defTabSz="6524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298825" indent="-163513" defTabSz="6524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>
              <a:buFontTx/>
              <a:buNone/>
            </a:pPr>
            <a:r>
              <a:rPr lang="en-US" altLang="en-US" sz="1800"/>
              <a:t>“Take no thought of who is right or wrong or who is better than. Be not for or against.”</a:t>
            </a:r>
            <a:endParaRPr lang="en-US" altLang="en-US" sz="1200"/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254000" y="463550"/>
            <a:ext cx="4013200" cy="533400"/>
          </a:xfrm>
          <a:prstGeom prst="rect">
            <a:avLst/>
          </a:prstGeom>
        </p:spPr>
        <p:txBody>
          <a:bodyPr/>
          <a:lstStyle>
            <a:lvl1pPr marL="244475" indent="-244475" algn="l" defTabSz="652463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Char char="•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0225" indent="-203200" algn="l" defTabSz="652463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600">
                <a:solidFill>
                  <a:schemeClr val="tx1"/>
                </a:solidFill>
                <a:latin typeface="+mn-lt"/>
                <a:ea typeface="+mn-ea"/>
              </a:defRPr>
            </a:lvl2pPr>
            <a:lvl3pPr marL="815975" indent="-163513" algn="l" defTabSz="652463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400">
                <a:solidFill>
                  <a:schemeClr val="tx1"/>
                </a:solidFill>
                <a:latin typeface="+mn-lt"/>
                <a:ea typeface="+mn-ea"/>
              </a:defRPr>
            </a:lvl3pPr>
            <a:lvl4pPr marL="1143000" indent="-163513" algn="l" defTabSz="652463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+mn-lt"/>
                <a:ea typeface="+mn-ea"/>
              </a:defRPr>
            </a:lvl4pPr>
            <a:lvl5pPr marL="1470025" indent="-163513" algn="l" defTabSz="652463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+mn-lt"/>
                <a:ea typeface="+mn-ea"/>
              </a:defRPr>
            </a:lvl5pPr>
            <a:lvl6pPr marL="1927225" indent="-163513" algn="l" defTabSz="652463" rtl="0" fontAlgn="base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64" charset="0"/>
              <a:buChar char="•"/>
              <a:defRPr sz="1000">
                <a:solidFill>
                  <a:schemeClr val="tx1"/>
                </a:solidFill>
                <a:latin typeface="+mn-lt"/>
                <a:ea typeface="+mn-ea"/>
              </a:defRPr>
            </a:lvl6pPr>
            <a:lvl7pPr marL="2384425" indent="-163513" algn="l" defTabSz="652463" rtl="0" fontAlgn="base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64" charset="0"/>
              <a:buChar char="•"/>
              <a:defRPr sz="1000">
                <a:solidFill>
                  <a:schemeClr val="tx1"/>
                </a:solidFill>
                <a:latin typeface="+mn-lt"/>
                <a:ea typeface="+mn-ea"/>
              </a:defRPr>
            </a:lvl7pPr>
            <a:lvl8pPr marL="2841625" indent="-163513" algn="l" defTabSz="652463" rtl="0" fontAlgn="base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64" charset="0"/>
              <a:buChar char="•"/>
              <a:defRPr sz="1000">
                <a:solidFill>
                  <a:schemeClr val="tx1"/>
                </a:solidFill>
                <a:latin typeface="+mn-lt"/>
                <a:ea typeface="+mn-ea"/>
              </a:defRPr>
            </a:lvl8pPr>
            <a:lvl9pPr marL="3298825" indent="-163513" algn="l" defTabSz="652463" rtl="0" fontAlgn="base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64" charset="0"/>
              <a:buChar char="•"/>
              <a:defRPr sz="1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FontTx/>
              <a:buNone/>
              <a:defRPr/>
            </a:pPr>
            <a:r>
              <a:rPr lang="en-US" sz="1800" kern="0" dirty="0" smtClean="0">
                <a:solidFill>
                  <a:srgbClr val="2A6EBB"/>
                </a:solidFill>
              </a:rPr>
              <a:t>On being part of the C++ Committee</a:t>
            </a:r>
            <a:endParaRPr lang="en-US" altLang="en-US" sz="1800" dirty="0"/>
          </a:p>
        </p:txBody>
      </p:sp>
      <p:pic>
        <p:nvPicPr>
          <p:cNvPr id="43015" name="Picture 2" descr="Image result for bruce lee nunchuck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1346200"/>
            <a:ext cx="3429000" cy="2287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Date Placeholder 3"/>
          <p:cNvSpPr>
            <a:spLocks noGrp="1"/>
          </p:cNvSpPr>
          <p:nvPr>
            <p:ph type="dt" sz="quarter" idx="10"/>
          </p:nvPr>
        </p:nvSpPr>
        <p:spPr>
          <a:xfrm>
            <a:off x="304800" y="3781425"/>
            <a:ext cx="2305050" cy="304800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>
              <a:defRPr/>
            </a:pPr>
            <a:r>
              <a:rPr lang="en-US" sz="800" kern="0" dirty="0" smtClean="0">
                <a:solidFill>
                  <a:srgbClr val="2A6EBB"/>
                </a:solidFill>
                <a:latin typeface="Arial"/>
                <a:ea typeface="ＭＳ Ｐゴシック"/>
                <a:cs typeface="+mj-cs"/>
              </a:rPr>
              <a:t>C++Now May 2017</a:t>
            </a:r>
            <a:endParaRPr lang="en-US" altLang="en-US" sz="800" dirty="0" smtClean="0"/>
          </a:p>
        </p:txBody>
      </p:sp>
      <p:sp>
        <p:nvSpPr>
          <p:cNvPr id="44035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2A6EBB"/>
              </a:buClr>
              <a:buChar char="•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17F0520A-2A26-4EDC-A516-BE620680A2A6}" type="slidenum">
              <a:rPr lang="en-US" altLang="en-US" smtClean="0">
                <a:solidFill>
                  <a:schemeClr val="bg1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29</a:t>
            </a:fld>
            <a:endParaRPr lang="en-US" altLang="en-US" smtClean="0">
              <a:solidFill>
                <a:schemeClr val="bg1"/>
              </a:solidFill>
            </a:endParaRPr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2209800" y="533400"/>
            <a:ext cx="4013200" cy="533400"/>
          </a:xfrm>
          <a:prstGeom prst="rect">
            <a:avLst/>
          </a:prstGeom>
        </p:spPr>
        <p:txBody>
          <a:bodyPr/>
          <a:lstStyle>
            <a:lvl1pPr marL="244475" indent="-244475" algn="l" defTabSz="652463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Char char="•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0225" indent="-203200" algn="l" defTabSz="652463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600">
                <a:solidFill>
                  <a:schemeClr val="tx1"/>
                </a:solidFill>
                <a:latin typeface="+mn-lt"/>
                <a:ea typeface="+mn-ea"/>
              </a:defRPr>
            </a:lvl2pPr>
            <a:lvl3pPr marL="815975" indent="-163513" algn="l" defTabSz="652463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400">
                <a:solidFill>
                  <a:schemeClr val="tx1"/>
                </a:solidFill>
                <a:latin typeface="+mn-lt"/>
                <a:ea typeface="+mn-ea"/>
              </a:defRPr>
            </a:lvl3pPr>
            <a:lvl4pPr marL="1143000" indent="-163513" algn="l" defTabSz="652463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+mn-lt"/>
                <a:ea typeface="+mn-ea"/>
              </a:defRPr>
            </a:lvl4pPr>
            <a:lvl5pPr marL="1470025" indent="-163513" algn="l" defTabSz="652463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+mn-lt"/>
                <a:ea typeface="+mn-ea"/>
              </a:defRPr>
            </a:lvl5pPr>
            <a:lvl6pPr marL="1927225" indent="-163513" algn="l" defTabSz="652463" rtl="0" fontAlgn="base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64" charset="0"/>
              <a:buChar char="•"/>
              <a:defRPr sz="1000">
                <a:solidFill>
                  <a:schemeClr val="tx1"/>
                </a:solidFill>
                <a:latin typeface="+mn-lt"/>
                <a:ea typeface="+mn-ea"/>
              </a:defRPr>
            </a:lvl6pPr>
            <a:lvl7pPr marL="2384425" indent="-163513" algn="l" defTabSz="652463" rtl="0" fontAlgn="base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64" charset="0"/>
              <a:buChar char="•"/>
              <a:defRPr sz="1000">
                <a:solidFill>
                  <a:schemeClr val="tx1"/>
                </a:solidFill>
                <a:latin typeface="+mn-lt"/>
                <a:ea typeface="+mn-ea"/>
              </a:defRPr>
            </a:lvl7pPr>
            <a:lvl8pPr marL="2841625" indent="-163513" algn="l" defTabSz="652463" rtl="0" fontAlgn="base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64" charset="0"/>
              <a:buChar char="•"/>
              <a:defRPr sz="1000">
                <a:solidFill>
                  <a:schemeClr val="tx1"/>
                </a:solidFill>
                <a:latin typeface="+mn-lt"/>
                <a:ea typeface="+mn-ea"/>
              </a:defRPr>
            </a:lvl8pPr>
            <a:lvl9pPr marL="3298825" indent="-163513" algn="l" defTabSz="652463" rtl="0" fontAlgn="base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64" charset="0"/>
              <a:buChar char="•"/>
              <a:defRPr sz="1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FontTx/>
              <a:buNone/>
              <a:defRPr/>
            </a:pPr>
            <a:r>
              <a:rPr lang="en-US" sz="1800" kern="0" dirty="0" smtClean="0">
                <a:solidFill>
                  <a:srgbClr val="2A6EBB"/>
                </a:solidFill>
              </a:rPr>
              <a:t>On Move Semantics</a:t>
            </a:r>
            <a:endParaRPr lang="en-US" altLang="en-US" sz="1800" dirty="0"/>
          </a:p>
        </p:txBody>
      </p:sp>
      <p:pic>
        <p:nvPicPr>
          <p:cNvPr id="44037" name="Picture 2" descr="R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14400"/>
            <a:ext cx="3665538" cy="24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Date Placeholder 3"/>
          <p:cNvSpPr>
            <a:spLocks noGrp="1"/>
          </p:cNvSpPr>
          <p:nvPr>
            <p:ph type="dt" sz="quarter" idx="10"/>
          </p:nvPr>
        </p:nvSpPr>
        <p:spPr>
          <a:xfrm>
            <a:off x="304800" y="3781425"/>
            <a:ext cx="2305050" cy="304800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>
              <a:defRPr/>
            </a:pPr>
            <a:r>
              <a:rPr lang="en-US" sz="800" kern="0" dirty="0" smtClean="0">
                <a:solidFill>
                  <a:srgbClr val="2A6EBB"/>
                </a:solidFill>
                <a:latin typeface="Arial"/>
                <a:ea typeface="ＭＳ Ｐゴシック"/>
                <a:cs typeface="+mj-cs"/>
              </a:rPr>
              <a:t>C++Now May 2017</a:t>
            </a:r>
            <a:endParaRPr lang="en-US" altLang="en-US" sz="800" dirty="0" smtClean="0"/>
          </a:p>
        </p:txBody>
      </p:sp>
      <p:sp>
        <p:nvSpPr>
          <p:cNvPr id="1741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2A6EBB"/>
              </a:buClr>
              <a:buChar char="•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A3FAA37A-6BE7-47D3-9206-80CECAB7B562}" type="slidenum">
              <a:rPr lang="en-US" altLang="en-US" smtClean="0">
                <a:solidFill>
                  <a:schemeClr val="bg1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3</a:t>
            </a:fld>
            <a:endParaRPr lang="en-US" altLang="en-US" smtClean="0">
              <a:solidFill>
                <a:schemeClr val="bg1"/>
              </a:solidFill>
            </a:endParaRPr>
          </a:p>
        </p:txBody>
      </p:sp>
      <p:pic>
        <p:nvPicPr>
          <p:cNvPr id="17412" name="Picture 2" descr="Image result for bruce le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914400"/>
            <a:ext cx="3832225" cy="2155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381000" y="228600"/>
            <a:ext cx="6553200" cy="1066800"/>
          </a:xfrm>
          <a:prstGeom prst="rect">
            <a:avLst/>
          </a:prstGeom>
        </p:spPr>
        <p:txBody>
          <a:bodyPr/>
          <a:lstStyle>
            <a:lvl1pPr algn="l" defTabSz="652463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2A6EBB"/>
                </a:solidFill>
                <a:latin typeface="+mj-lt"/>
                <a:ea typeface="+mj-ea"/>
                <a:cs typeface="+mj-cs"/>
              </a:defRPr>
            </a:lvl1pPr>
            <a:lvl2pPr algn="l" defTabSz="652463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2A6EBB"/>
                </a:solidFill>
                <a:latin typeface="Arial" charset="0"/>
                <a:ea typeface="ＭＳ Ｐゴシック" pitchFamily="64" charset="-128"/>
              </a:defRPr>
            </a:lvl2pPr>
            <a:lvl3pPr algn="l" defTabSz="652463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2A6EBB"/>
                </a:solidFill>
                <a:latin typeface="Arial" charset="0"/>
                <a:ea typeface="ＭＳ Ｐゴシック" pitchFamily="64" charset="-128"/>
              </a:defRPr>
            </a:lvl3pPr>
            <a:lvl4pPr algn="l" defTabSz="652463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2A6EBB"/>
                </a:solidFill>
                <a:latin typeface="Arial" charset="0"/>
                <a:ea typeface="ＭＳ Ｐゴシック" pitchFamily="64" charset="-128"/>
              </a:defRPr>
            </a:lvl4pPr>
            <a:lvl5pPr algn="l" defTabSz="652463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2A6EBB"/>
                </a:solidFill>
                <a:latin typeface="Arial" charset="0"/>
                <a:ea typeface="ＭＳ Ｐゴシック" pitchFamily="64" charset="-128"/>
              </a:defRPr>
            </a:lvl5pPr>
            <a:lvl6pPr marL="457200" algn="l" defTabSz="652463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rgbClr val="2A6EBB"/>
                </a:solidFill>
                <a:latin typeface="Arial" charset="0"/>
                <a:ea typeface="ＭＳ Ｐゴシック" pitchFamily="64" charset="-128"/>
              </a:defRPr>
            </a:lvl6pPr>
            <a:lvl7pPr marL="914400" algn="l" defTabSz="652463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rgbClr val="2A6EBB"/>
                </a:solidFill>
                <a:latin typeface="Arial" charset="0"/>
                <a:ea typeface="ＭＳ Ｐゴシック" pitchFamily="64" charset="-128"/>
              </a:defRPr>
            </a:lvl7pPr>
            <a:lvl8pPr marL="1371600" algn="l" defTabSz="652463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rgbClr val="2A6EBB"/>
                </a:solidFill>
                <a:latin typeface="Arial" charset="0"/>
                <a:ea typeface="ＭＳ Ｐゴシック" pitchFamily="64" charset="-128"/>
              </a:defRPr>
            </a:lvl8pPr>
            <a:lvl9pPr marL="1828800" algn="l" defTabSz="652463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rgbClr val="2A6EBB"/>
                </a:solidFill>
                <a:latin typeface="Arial" charset="0"/>
                <a:ea typeface="ＭＳ Ｐゴシック" pitchFamily="64" charset="-128"/>
              </a:defRPr>
            </a:lvl9pPr>
          </a:lstStyle>
          <a:p>
            <a:pPr algn="ctr">
              <a:defRPr/>
            </a:pPr>
            <a:r>
              <a:rPr lang="en-US" altLang="en-US" sz="4800" kern="0" dirty="0" smtClean="0">
                <a:solidFill>
                  <a:schemeClr val="tx1"/>
                </a:solidFill>
              </a:rPr>
              <a:t>Bruce Lee</a:t>
            </a:r>
          </a:p>
        </p:txBody>
      </p:sp>
      <p:sp>
        <p:nvSpPr>
          <p:cNvPr id="17414" name="Subtitle 2"/>
          <p:cNvSpPr txBox="1">
            <a:spLocks/>
          </p:cNvSpPr>
          <p:nvPr/>
        </p:nvSpPr>
        <p:spPr bwMode="auto">
          <a:xfrm>
            <a:off x="381000" y="2819400"/>
            <a:ext cx="65532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652463" eaLnBrk="0" hangingPunct="0">
              <a:spcBef>
                <a:spcPct val="20000"/>
              </a:spcBef>
              <a:buClr>
                <a:srgbClr val="2A6EBB"/>
              </a:buClr>
              <a:buChar char="•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530225" indent="-203200" defTabSz="652463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815975" indent="-163513" defTabSz="652463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143000" indent="-163513" defTabSz="652463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1470025" indent="-163513" defTabSz="652463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1927225" indent="-163513" defTabSz="6524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384425" indent="-163513" defTabSz="6524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2841625" indent="-163513" defTabSz="6524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298825" indent="-163513" defTabSz="6524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>
              <a:buFontTx/>
              <a:buNone/>
            </a:pPr>
            <a:endParaRPr lang="en-US" altLang="en-US" sz="40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Date Placeholder 3"/>
          <p:cNvSpPr>
            <a:spLocks noGrp="1"/>
          </p:cNvSpPr>
          <p:nvPr>
            <p:ph type="dt" sz="quarter" idx="10"/>
          </p:nvPr>
        </p:nvSpPr>
        <p:spPr>
          <a:xfrm>
            <a:off x="304800" y="3781425"/>
            <a:ext cx="2305050" cy="304800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>
              <a:defRPr/>
            </a:pPr>
            <a:r>
              <a:rPr lang="en-US" sz="800" kern="0" dirty="0" smtClean="0">
                <a:solidFill>
                  <a:srgbClr val="2A6EBB"/>
                </a:solidFill>
                <a:latin typeface="Arial"/>
                <a:ea typeface="ＭＳ Ｐゴシック"/>
                <a:cs typeface="+mj-cs"/>
              </a:rPr>
              <a:t>C++Now May 2017</a:t>
            </a:r>
            <a:endParaRPr lang="en-US" altLang="en-US" sz="800" dirty="0" smtClean="0"/>
          </a:p>
        </p:txBody>
      </p:sp>
      <p:sp>
        <p:nvSpPr>
          <p:cNvPr id="45059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2A6EBB"/>
              </a:buClr>
              <a:buChar char="•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0A32232E-7D39-4752-A839-EBBBD12BCC34}" type="slidenum">
              <a:rPr lang="en-US" altLang="en-US" smtClean="0">
                <a:solidFill>
                  <a:schemeClr val="bg1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30</a:t>
            </a:fld>
            <a:endParaRPr lang="en-US" altLang="en-US" smtClean="0">
              <a:solidFill>
                <a:schemeClr val="bg1"/>
              </a:solidFill>
            </a:endParaRPr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2209800" y="533400"/>
            <a:ext cx="4013200" cy="533400"/>
          </a:xfrm>
          <a:prstGeom prst="rect">
            <a:avLst/>
          </a:prstGeom>
        </p:spPr>
        <p:txBody>
          <a:bodyPr/>
          <a:lstStyle>
            <a:lvl1pPr marL="244475" indent="-244475" algn="l" defTabSz="652463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Char char="•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0225" indent="-203200" algn="l" defTabSz="652463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600">
                <a:solidFill>
                  <a:schemeClr val="tx1"/>
                </a:solidFill>
                <a:latin typeface="+mn-lt"/>
                <a:ea typeface="+mn-ea"/>
              </a:defRPr>
            </a:lvl2pPr>
            <a:lvl3pPr marL="815975" indent="-163513" algn="l" defTabSz="652463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400">
                <a:solidFill>
                  <a:schemeClr val="tx1"/>
                </a:solidFill>
                <a:latin typeface="+mn-lt"/>
                <a:ea typeface="+mn-ea"/>
              </a:defRPr>
            </a:lvl3pPr>
            <a:lvl4pPr marL="1143000" indent="-163513" algn="l" defTabSz="652463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+mn-lt"/>
                <a:ea typeface="+mn-ea"/>
              </a:defRPr>
            </a:lvl4pPr>
            <a:lvl5pPr marL="1470025" indent="-163513" algn="l" defTabSz="652463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+mn-lt"/>
                <a:ea typeface="+mn-ea"/>
              </a:defRPr>
            </a:lvl5pPr>
            <a:lvl6pPr marL="1927225" indent="-163513" algn="l" defTabSz="652463" rtl="0" fontAlgn="base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64" charset="0"/>
              <a:buChar char="•"/>
              <a:defRPr sz="1000">
                <a:solidFill>
                  <a:schemeClr val="tx1"/>
                </a:solidFill>
                <a:latin typeface="+mn-lt"/>
                <a:ea typeface="+mn-ea"/>
              </a:defRPr>
            </a:lvl6pPr>
            <a:lvl7pPr marL="2384425" indent="-163513" algn="l" defTabSz="652463" rtl="0" fontAlgn="base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64" charset="0"/>
              <a:buChar char="•"/>
              <a:defRPr sz="1000">
                <a:solidFill>
                  <a:schemeClr val="tx1"/>
                </a:solidFill>
                <a:latin typeface="+mn-lt"/>
                <a:ea typeface="+mn-ea"/>
              </a:defRPr>
            </a:lvl7pPr>
            <a:lvl8pPr marL="2841625" indent="-163513" algn="l" defTabSz="652463" rtl="0" fontAlgn="base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64" charset="0"/>
              <a:buChar char="•"/>
              <a:defRPr sz="1000">
                <a:solidFill>
                  <a:schemeClr val="tx1"/>
                </a:solidFill>
                <a:latin typeface="+mn-lt"/>
                <a:ea typeface="+mn-ea"/>
              </a:defRPr>
            </a:lvl8pPr>
            <a:lvl9pPr marL="3298825" indent="-163513" algn="l" defTabSz="652463" rtl="0" fontAlgn="base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64" charset="0"/>
              <a:buChar char="•"/>
              <a:defRPr sz="1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FontTx/>
              <a:buNone/>
              <a:defRPr/>
            </a:pPr>
            <a:r>
              <a:rPr lang="en-US" sz="1800" kern="0" dirty="0" smtClean="0">
                <a:solidFill>
                  <a:srgbClr val="2A6EBB"/>
                </a:solidFill>
              </a:rPr>
              <a:t>On Move Semantics</a:t>
            </a:r>
            <a:endParaRPr lang="en-US" altLang="en-US" sz="1800" dirty="0"/>
          </a:p>
        </p:txBody>
      </p:sp>
      <p:pic>
        <p:nvPicPr>
          <p:cNvPr id="45061" name="Picture 2" descr="R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14400"/>
            <a:ext cx="3665538" cy="24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062" name="Subtitle 2"/>
          <p:cNvSpPr txBox="1">
            <a:spLocks/>
          </p:cNvSpPr>
          <p:nvPr/>
        </p:nvSpPr>
        <p:spPr bwMode="auto">
          <a:xfrm>
            <a:off x="2209800" y="990600"/>
            <a:ext cx="50292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652463" eaLnBrk="0" hangingPunct="0">
              <a:spcBef>
                <a:spcPct val="20000"/>
              </a:spcBef>
              <a:buClr>
                <a:srgbClr val="2A6EBB"/>
              </a:buClr>
              <a:buChar char="•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530225" indent="-203200" defTabSz="652463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815975" indent="-163513" defTabSz="652463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143000" indent="-163513" defTabSz="652463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1470025" indent="-163513" defTabSz="652463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1927225" indent="-163513" defTabSz="6524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384425" indent="-163513" defTabSz="6524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2841625" indent="-163513" defTabSz="6524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298825" indent="-163513" defTabSz="6524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>
              <a:buFontTx/>
              <a:buNone/>
            </a:pPr>
            <a:r>
              <a:rPr lang="en-US" altLang="en-US" sz="1800"/>
              <a:t>“The stillness in stillness is not the real stillness; only when there is stillness in movement does the universal rhythm manifest.”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Date Placeholder 3"/>
          <p:cNvSpPr>
            <a:spLocks noGrp="1"/>
          </p:cNvSpPr>
          <p:nvPr>
            <p:ph type="dt" sz="quarter" idx="10"/>
          </p:nvPr>
        </p:nvSpPr>
        <p:spPr>
          <a:xfrm>
            <a:off x="304800" y="3781425"/>
            <a:ext cx="2305050" cy="304800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>
              <a:defRPr/>
            </a:pPr>
            <a:r>
              <a:rPr lang="en-US" sz="800" kern="0" dirty="0" smtClean="0">
                <a:solidFill>
                  <a:srgbClr val="2A6EBB"/>
                </a:solidFill>
                <a:latin typeface="Arial"/>
                <a:ea typeface="ＭＳ Ｐゴシック"/>
                <a:cs typeface="+mj-cs"/>
              </a:rPr>
              <a:t>C++Now May 2017</a:t>
            </a:r>
            <a:endParaRPr lang="en-US" altLang="en-US" sz="800" dirty="0" smtClean="0"/>
          </a:p>
        </p:txBody>
      </p:sp>
      <p:sp>
        <p:nvSpPr>
          <p:cNvPr id="46083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2A6EBB"/>
              </a:buClr>
              <a:buChar char="•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78C4752-8BD9-4260-B175-24FFE93DDD6D}" type="slidenum">
              <a:rPr lang="en-US" altLang="en-US" smtClean="0">
                <a:solidFill>
                  <a:schemeClr val="bg1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31</a:t>
            </a:fld>
            <a:endParaRPr lang="en-US" altLang="en-US" smtClean="0">
              <a:solidFill>
                <a:schemeClr val="bg1"/>
              </a:solidFill>
            </a:endParaRPr>
          </a:p>
        </p:txBody>
      </p:sp>
      <p:sp>
        <p:nvSpPr>
          <p:cNvPr id="46084" name="Subtitle 2"/>
          <p:cNvSpPr txBox="1">
            <a:spLocks/>
          </p:cNvSpPr>
          <p:nvPr/>
        </p:nvSpPr>
        <p:spPr bwMode="auto">
          <a:xfrm>
            <a:off x="304800" y="2028825"/>
            <a:ext cx="65532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652463" eaLnBrk="0" hangingPunct="0">
              <a:spcBef>
                <a:spcPct val="20000"/>
              </a:spcBef>
              <a:buClr>
                <a:srgbClr val="2A6EBB"/>
              </a:buClr>
              <a:buChar char="•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530225" indent="-203200" defTabSz="652463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815975" indent="-163513" defTabSz="652463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143000" indent="-163513" defTabSz="652463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1470025" indent="-163513" defTabSz="652463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1927225" indent="-163513" defTabSz="6524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384425" indent="-163513" defTabSz="6524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2841625" indent="-163513" defTabSz="6524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298825" indent="-163513" defTabSz="6524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>
              <a:buFontTx/>
              <a:buNone/>
            </a:pPr>
            <a:endParaRPr lang="en-US" altLang="en-US" sz="1800"/>
          </a:p>
        </p:txBody>
      </p:sp>
      <p:sp>
        <p:nvSpPr>
          <p:cNvPr id="46085" name="Subtitle 2"/>
          <p:cNvSpPr txBox="1">
            <a:spLocks/>
          </p:cNvSpPr>
          <p:nvPr/>
        </p:nvSpPr>
        <p:spPr bwMode="auto">
          <a:xfrm>
            <a:off x="155575" y="1066800"/>
            <a:ext cx="3502025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652463" eaLnBrk="0" hangingPunct="0">
              <a:spcBef>
                <a:spcPct val="20000"/>
              </a:spcBef>
              <a:buClr>
                <a:srgbClr val="2A6EBB"/>
              </a:buClr>
              <a:buChar char="•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530225" indent="-203200" defTabSz="652463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815975" indent="-163513" defTabSz="652463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143000" indent="-163513" defTabSz="652463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1470025" indent="-163513" defTabSz="652463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1927225" indent="-163513" defTabSz="6524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384425" indent="-163513" defTabSz="6524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2841625" indent="-163513" defTabSz="6524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298825" indent="-163513" defTabSz="6524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800"/>
              <a:t>“Reality is apparent when one ceases to compare.  — </a:t>
            </a:r>
          </a:p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800"/>
              <a:t>There is “what is” only when there is no comparison at all, </a:t>
            </a:r>
          </a:p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800"/>
              <a:t>and to live with what is, is to be peaceful.”</a:t>
            </a:r>
            <a:endParaRPr lang="en-US" altLang="en-US" sz="1200"/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254000" y="463550"/>
            <a:ext cx="4013200" cy="533400"/>
          </a:xfrm>
          <a:prstGeom prst="rect">
            <a:avLst/>
          </a:prstGeom>
        </p:spPr>
        <p:txBody>
          <a:bodyPr/>
          <a:lstStyle>
            <a:lvl1pPr marL="244475" indent="-244475" algn="l" defTabSz="652463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Char char="•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0225" indent="-203200" algn="l" defTabSz="652463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600">
                <a:solidFill>
                  <a:schemeClr val="tx1"/>
                </a:solidFill>
                <a:latin typeface="+mn-lt"/>
                <a:ea typeface="+mn-ea"/>
              </a:defRPr>
            </a:lvl2pPr>
            <a:lvl3pPr marL="815975" indent="-163513" algn="l" defTabSz="652463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400">
                <a:solidFill>
                  <a:schemeClr val="tx1"/>
                </a:solidFill>
                <a:latin typeface="+mn-lt"/>
                <a:ea typeface="+mn-ea"/>
              </a:defRPr>
            </a:lvl3pPr>
            <a:lvl4pPr marL="1143000" indent="-163513" algn="l" defTabSz="652463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+mn-lt"/>
                <a:ea typeface="+mn-ea"/>
              </a:defRPr>
            </a:lvl4pPr>
            <a:lvl5pPr marL="1470025" indent="-163513" algn="l" defTabSz="652463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+mn-lt"/>
                <a:ea typeface="+mn-ea"/>
              </a:defRPr>
            </a:lvl5pPr>
            <a:lvl6pPr marL="1927225" indent="-163513" algn="l" defTabSz="652463" rtl="0" fontAlgn="base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64" charset="0"/>
              <a:buChar char="•"/>
              <a:defRPr sz="1000">
                <a:solidFill>
                  <a:schemeClr val="tx1"/>
                </a:solidFill>
                <a:latin typeface="+mn-lt"/>
                <a:ea typeface="+mn-ea"/>
              </a:defRPr>
            </a:lvl6pPr>
            <a:lvl7pPr marL="2384425" indent="-163513" algn="l" defTabSz="652463" rtl="0" fontAlgn="base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64" charset="0"/>
              <a:buChar char="•"/>
              <a:defRPr sz="1000">
                <a:solidFill>
                  <a:schemeClr val="tx1"/>
                </a:solidFill>
                <a:latin typeface="+mn-lt"/>
                <a:ea typeface="+mn-ea"/>
              </a:defRPr>
            </a:lvl7pPr>
            <a:lvl8pPr marL="2841625" indent="-163513" algn="l" defTabSz="652463" rtl="0" fontAlgn="base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64" charset="0"/>
              <a:buChar char="•"/>
              <a:defRPr sz="1000">
                <a:solidFill>
                  <a:schemeClr val="tx1"/>
                </a:solidFill>
                <a:latin typeface="+mn-lt"/>
                <a:ea typeface="+mn-ea"/>
              </a:defRPr>
            </a:lvl8pPr>
            <a:lvl9pPr marL="3298825" indent="-163513" algn="l" defTabSz="652463" rtl="0" fontAlgn="base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64" charset="0"/>
              <a:buChar char="•"/>
              <a:defRPr sz="1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FontTx/>
              <a:buNone/>
              <a:defRPr/>
            </a:pPr>
            <a:r>
              <a:rPr lang="en-US" sz="1800" kern="0" dirty="0" smtClean="0">
                <a:solidFill>
                  <a:srgbClr val="2A6EBB"/>
                </a:solidFill>
              </a:rPr>
              <a:t>On default comparisons</a:t>
            </a:r>
            <a:endParaRPr lang="en-US" altLang="en-US" sz="1800" dirty="0"/>
          </a:p>
        </p:txBody>
      </p:sp>
      <p:sp>
        <p:nvSpPr>
          <p:cNvPr id="46087" name="AutoShape 2" descr="Image result for bruce lee norris"/>
          <p:cNvSpPr>
            <a:spLocks noChangeAspect="1" noChangeArrowheads="1"/>
          </p:cNvSpPr>
          <p:nvPr/>
        </p:nvSpPr>
        <p:spPr bwMode="auto">
          <a:xfrm>
            <a:off x="155575" y="-1189038"/>
            <a:ext cx="3829050" cy="24765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2A6EBB"/>
              </a:buClr>
              <a:buChar char="•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en-US" altLang="en-US"/>
          </a:p>
        </p:txBody>
      </p:sp>
      <p:pic>
        <p:nvPicPr>
          <p:cNvPr id="46088" name="Picture 4" descr="Image result for bruce lee laughi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379413"/>
            <a:ext cx="2133600" cy="294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Date Placeholder 3"/>
          <p:cNvSpPr>
            <a:spLocks noGrp="1"/>
          </p:cNvSpPr>
          <p:nvPr>
            <p:ph type="dt" sz="quarter" idx="10"/>
          </p:nvPr>
        </p:nvSpPr>
        <p:spPr>
          <a:xfrm>
            <a:off x="304800" y="3781425"/>
            <a:ext cx="2305050" cy="304800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>
              <a:defRPr/>
            </a:pPr>
            <a:r>
              <a:rPr lang="en-US" sz="800" kern="0" dirty="0" smtClean="0">
                <a:solidFill>
                  <a:srgbClr val="2A6EBB"/>
                </a:solidFill>
                <a:latin typeface="Arial"/>
                <a:ea typeface="ＭＳ Ｐゴシック"/>
                <a:cs typeface="+mj-cs"/>
              </a:rPr>
              <a:t>C++Now May 2017</a:t>
            </a:r>
            <a:endParaRPr lang="en-US" altLang="en-US" sz="800" dirty="0" smtClean="0"/>
          </a:p>
        </p:txBody>
      </p:sp>
      <p:sp>
        <p:nvSpPr>
          <p:cNvPr id="47107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2A6EBB"/>
              </a:buClr>
              <a:buChar char="•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95A3D3F0-BEE1-4B08-8F92-6E43B73CC35D}" type="slidenum">
              <a:rPr lang="en-US" altLang="en-US" smtClean="0">
                <a:solidFill>
                  <a:schemeClr val="bg1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32</a:t>
            </a:fld>
            <a:endParaRPr lang="en-US" altLang="en-US" smtClean="0">
              <a:solidFill>
                <a:schemeClr val="bg1"/>
              </a:solidFill>
            </a:endParaRPr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254000" y="463550"/>
            <a:ext cx="4013200" cy="533400"/>
          </a:xfrm>
          <a:prstGeom prst="rect">
            <a:avLst/>
          </a:prstGeom>
        </p:spPr>
        <p:txBody>
          <a:bodyPr/>
          <a:lstStyle>
            <a:lvl1pPr marL="244475" indent="-244475" algn="l" defTabSz="652463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Char char="•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0225" indent="-203200" algn="l" defTabSz="652463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600">
                <a:solidFill>
                  <a:schemeClr val="tx1"/>
                </a:solidFill>
                <a:latin typeface="+mn-lt"/>
                <a:ea typeface="+mn-ea"/>
              </a:defRPr>
            </a:lvl2pPr>
            <a:lvl3pPr marL="815975" indent="-163513" algn="l" defTabSz="652463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400">
                <a:solidFill>
                  <a:schemeClr val="tx1"/>
                </a:solidFill>
                <a:latin typeface="+mn-lt"/>
                <a:ea typeface="+mn-ea"/>
              </a:defRPr>
            </a:lvl3pPr>
            <a:lvl4pPr marL="1143000" indent="-163513" algn="l" defTabSz="652463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+mn-lt"/>
                <a:ea typeface="+mn-ea"/>
              </a:defRPr>
            </a:lvl4pPr>
            <a:lvl5pPr marL="1470025" indent="-163513" algn="l" defTabSz="652463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+mn-lt"/>
                <a:ea typeface="+mn-ea"/>
              </a:defRPr>
            </a:lvl5pPr>
            <a:lvl6pPr marL="1927225" indent="-163513" algn="l" defTabSz="652463" rtl="0" fontAlgn="base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64" charset="0"/>
              <a:buChar char="•"/>
              <a:defRPr sz="1000">
                <a:solidFill>
                  <a:schemeClr val="tx1"/>
                </a:solidFill>
                <a:latin typeface="+mn-lt"/>
                <a:ea typeface="+mn-ea"/>
              </a:defRPr>
            </a:lvl6pPr>
            <a:lvl7pPr marL="2384425" indent="-163513" algn="l" defTabSz="652463" rtl="0" fontAlgn="base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64" charset="0"/>
              <a:buChar char="•"/>
              <a:defRPr sz="1000">
                <a:solidFill>
                  <a:schemeClr val="tx1"/>
                </a:solidFill>
                <a:latin typeface="+mn-lt"/>
                <a:ea typeface="+mn-ea"/>
              </a:defRPr>
            </a:lvl7pPr>
            <a:lvl8pPr marL="2841625" indent="-163513" algn="l" defTabSz="652463" rtl="0" fontAlgn="base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64" charset="0"/>
              <a:buChar char="•"/>
              <a:defRPr sz="1000">
                <a:solidFill>
                  <a:schemeClr val="tx1"/>
                </a:solidFill>
                <a:latin typeface="+mn-lt"/>
                <a:ea typeface="+mn-ea"/>
              </a:defRPr>
            </a:lvl8pPr>
            <a:lvl9pPr marL="3298825" indent="-163513" algn="l" defTabSz="652463" rtl="0" fontAlgn="base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64" charset="0"/>
              <a:buChar char="•"/>
              <a:defRPr sz="1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FontTx/>
              <a:buNone/>
              <a:defRPr/>
            </a:pPr>
            <a:r>
              <a:rPr lang="en-US" sz="1800" kern="0" dirty="0" smtClean="0">
                <a:solidFill>
                  <a:srgbClr val="2A6EBB"/>
                </a:solidFill>
              </a:rPr>
              <a:t>On C++ Core Guidelines</a:t>
            </a:r>
            <a:endParaRPr lang="en-US" altLang="en-US" sz="1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Date Placeholder 3"/>
          <p:cNvSpPr>
            <a:spLocks noGrp="1"/>
          </p:cNvSpPr>
          <p:nvPr>
            <p:ph type="dt" sz="quarter" idx="10"/>
          </p:nvPr>
        </p:nvSpPr>
        <p:spPr>
          <a:xfrm>
            <a:off x="304800" y="3781425"/>
            <a:ext cx="2305050" cy="304800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>
              <a:defRPr/>
            </a:pPr>
            <a:r>
              <a:rPr lang="en-US" sz="800" kern="0" dirty="0" smtClean="0">
                <a:solidFill>
                  <a:srgbClr val="2A6EBB"/>
                </a:solidFill>
                <a:latin typeface="Arial"/>
                <a:ea typeface="ＭＳ Ｐゴシック"/>
                <a:cs typeface="+mj-cs"/>
              </a:rPr>
              <a:t>C++Now May 2017</a:t>
            </a:r>
            <a:endParaRPr lang="en-US" altLang="en-US" sz="800" dirty="0" smtClean="0"/>
          </a:p>
        </p:txBody>
      </p:sp>
      <p:sp>
        <p:nvSpPr>
          <p:cNvPr id="4813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2A6EBB"/>
              </a:buClr>
              <a:buChar char="•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686896BF-4D6E-4BB7-9A53-5F86DCB77E74}" type="slidenum">
              <a:rPr lang="en-US" altLang="en-US" smtClean="0">
                <a:solidFill>
                  <a:schemeClr val="bg1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33</a:t>
            </a:fld>
            <a:endParaRPr lang="en-US" altLang="en-US" smtClean="0">
              <a:solidFill>
                <a:schemeClr val="bg1"/>
              </a:solidFill>
            </a:endParaRPr>
          </a:p>
        </p:txBody>
      </p:sp>
      <p:sp>
        <p:nvSpPr>
          <p:cNvPr id="48132" name="Subtitle 2"/>
          <p:cNvSpPr txBox="1">
            <a:spLocks/>
          </p:cNvSpPr>
          <p:nvPr/>
        </p:nvSpPr>
        <p:spPr bwMode="auto">
          <a:xfrm>
            <a:off x="457200" y="1065213"/>
            <a:ext cx="2289175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652463" eaLnBrk="0" hangingPunct="0">
              <a:spcBef>
                <a:spcPct val="20000"/>
              </a:spcBef>
              <a:buClr>
                <a:srgbClr val="2A6EBB"/>
              </a:buClr>
              <a:buChar char="•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530225" indent="-203200" defTabSz="652463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815975" indent="-163513" defTabSz="652463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143000" indent="-163513" defTabSz="652463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1470025" indent="-163513" defTabSz="652463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1927225" indent="-163513" defTabSz="6524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384425" indent="-163513" defTabSz="6524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2841625" indent="-163513" defTabSz="6524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298825" indent="-163513" defTabSz="6524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800"/>
              <a:t>“Obey the principles without being bound by them.”</a:t>
            </a:r>
            <a:endParaRPr lang="en-US" altLang="en-US" sz="1200"/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254000" y="463550"/>
            <a:ext cx="4013200" cy="533400"/>
          </a:xfrm>
          <a:prstGeom prst="rect">
            <a:avLst/>
          </a:prstGeom>
        </p:spPr>
        <p:txBody>
          <a:bodyPr/>
          <a:lstStyle>
            <a:lvl1pPr marL="244475" indent="-244475" algn="l" defTabSz="652463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Char char="•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0225" indent="-203200" algn="l" defTabSz="652463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600">
                <a:solidFill>
                  <a:schemeClr val="tx1"/>
                </a:solidFill>
                <a:latin typeface="+mn-lt"/>
                <a:ea typeface="+mn-ea"/>
              </a:defRPr>
            </a:lvl2pPr>
            <a:lvl3pPr marL="815975" indent="-163513" algn="l" defTabSz="652463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400">
                <a:solidFill>
                  <a:schemeClr val="tx1"/>
                </a:solidFill>
                <a:latin typeface="+mn-lt"/>
                <a:ea typeface="+mn-ea"/>
              </a:defRPr>
            </a:lvl3pPr>
            <a:lvl4pPr marL="1143000" indent="-163513" algn="l" defTabSz="652463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+mn-lt"/>
                <a:ea typeface="+mn-ea"/>
              </a:defRPr>
            </a:lvl4pPr>
            <a:lvl5pPr marL="1470025" indent="-163513" algn="l" defTabSz="652463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+mn-lt"/>
                <a:ea typeface="+mn-ea"/>
              </a:defRPr>
            </a:lvl5pPr>
            <a:lvl6pPr marL="1927225" indent="-163513" algn="l" defTabSz="652463" rtl="0" fontAlgn="base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64" charset="0"/>
              <a:buChar char="•"/>
              <a:defRPr sz="1000">
                <a:solidFill>
                  <a:schemeClr val="tx1"/>
                </a:solidFill>
                <a:latin typeface="+mn-lt"/>
                <a:ea typeface="+mn-ea"/>
              </a:defRPr>
            </a:lvl6pPr>
            <a:lvl7pPr marL="2384425" indent="-163513" algn="l" defTabSz="652463" rtl="0" fontAlgn="base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64" charset="0"/>
              <a:buChar char="•"/>
              <a:defRPr sz="1000">
                <a:solidFill>
                  <a:schemeClr val="tx1"/>
                </a:solidFill>
                <a:latin typeface="+mn-lt"/>
                <a:ea typeface="+mn-ea"/>
              </a:defRPr>
            </a:lvl7pPr>
            <a:lvl8pPr marL="2841625" indent="-163513" algn="l" defTabSz="652463" rtl="0" fontAlgn="base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64" charset="0"/>
              <a:buChar char="•"/>
              <a:defRPr sz="1000">
                <a:solidFill>
                  <a:schemeClr val="tx1"/>
                </a:solidFill>
                <a:latin typeface="+mn-lt"/>
                <a:ea typeface="+mn-ea"/>
              </a:defRPr>
            </a:lvl8pPr>
            <a:lvl9pPr marL="3298825" indent="-163513" algn="l" defTabSz="652463" rtl="0" fontAlgn="base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64" charset="0"/>
              <a:buChar char="•"/>
              <a:defRPr sz="1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FontTx/>
              <a:buNone/>
              <a:defRPr/>
            </a:pPr>
            <a:r>
              <a:rPr lang="en-US" sz="1800" kern="0" dirty="0" smtClean="0">
                <a:solidFill>
                  <a:srgbClr val="2A6EBB"/>
                </a:solidFill>
              </a:rPr>
              <a:t>On C++ Core Guidelines</a:t>
            </a:r>
            <a:endParaRPr lang="en-US" altLang="en-US" sz="1800" dirty="0"/>
          </a:p>
        </p:txBody>
      </p:sp>
      <p:pic>
        <p:nvPicPr>
          <p:cNvPr id="48134" name="Picture 2" descr="Image result for bruce lee nunchuck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523"/>
          <a:stretch>
            <a:fillRect/>
          </a:stretch>
        </p:blipFill>
        <p:spPr bwMode="auto">
          <a:xfrm>
            <a:off x="3003550" y="904875"/>
            <a:ext cx="3884613" cy="245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Date Placeholder 3"/>
          <p:cNvSpPr>
            <a:spLocks noGrp="1"/>
          </p:cNvSpPr>
          <p:nvPr>
            <p:ph type="dt" sz="quarter" idx="10"/>
          </p:nvPr>
        </p:nvSpPr>
        <p:spPr>
          <a:xfrm>
            <a:off x="304800" y="3781425"/>
            <a:ext cx="2305050" cy="304800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>
              <a:defRPr/>
            </a:pPr>
            <a:r>
              <a:rPr lang="en-US" sz="800" kern="0" dirty="0" smtClean="0">
                <a:solidFill>
                  <a:srgbClr val="2A6EBB"/>
                </a:solidFill>
                <a:latin typeface="Arial"/>
                <a:ea typeface="ＭＳ Ｐゴシック"/>
                <a:cs typeface="+mj-cs"/>
              </a:rPr>
              <a:t>C++Now May 2017</a:t>
            </a:r>
            <a:endParaRPr lang="en-US" altLang="en-US" sz="800" dirty="0" smtClean="0"/>
          </a:p>
        </p:txBody>
      </p:sp>
      <p:sp>
        <p:nvSpPr>
          <p:cNvPr id="49155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2A6EBB"/>
              </a:buClr>
              <a:buChar char="•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151C47AA-5A9C-4FB6-8F3C-BE4226EA9F86}" type="slidenum">
              <a:rPr lang="en-US" altLang="en-US" smtClean="0">
                <a:solidFill>
                  <a:schemeClr val="bg1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34</a:t>
            </a:fld>
            <a:endParaRPr lang="en-US" altLang="en-US" smtClean="0">
              <a:solidFill>
                <a:schemeClr val="bg1"/>
              </a:solidFill>
            </a:endParaRPr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254000" y="463550"/>
            <a:ext cx="4013200" cy="533400"/>
          </a:xfrm>
          <a:prstGeom prst="rect">
            <a:avLst/>
          </a:prstGeom>
        </p:spPr>
        <p:txBody>
          <a:bodyPr/>
          <a:lstStyle>
            <a:lvl1pPr marL="244475" indent="-244475" algn="l" defTabSz="652463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Char char="•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0225" indent="-203200" algn="l" defTabSz="652463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600">
                <a:solidFill>
                  <a:schemeClr val="tx1"/>
                </a:solidFill>
                <a:latin typeface="+mn-lt"/>
                <a:ea typeface="+mn-ea"/>
              </a:defRPr>
            </a:lvl2pPr>
            <a:lvl3pPr marL="815975" indent="-163513" algn="l" defTabSz="652463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400">
                <a:solidFill>
                  <a:schemeClr val="tx1"/>
                </a:solidFill>
                <a:latin typeface="+mn-lt"/>
                <a:ea typeface="+mn-ea"/>
              </a:defRPr>
            </a:lvl3pPr>
            <a:lvl4pPr marL="1143000" indent="-163513" algn="l" defTabSz="652463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+mn-lt"/>
                <a:ea typeface="+mn-ea"/>
              </a:defRPr>
            </a:lvl4pPr>
            <a:lvl5pPr marL="1470025" indent="-163513" algn="l" defTabSz="652463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+mn-lt"/>
                <a:ea typeface="+mn-ea"/>
              </a:defRPr>
            </a:lvl5pPr>
            <a:lvl6pPr marL="1927225" indent="-163513" algn="l" defTabSz="652463" rtl="0" fontAlgn="base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64" charset="0"/>
              <a:buChar char="•"/>
              <a:defRPr sz="1000">
                <a:solidFill>
                  <a:schemeClr val="tx1"/>
                </a:solidFill>
                <a:latin typeface="+mn-lt"/>
                <a:ea typeface="+mn-ea"/>
              </a:defRPr>
            </a:lvl6pPr>
            <a:lvl7pPr marL="2384425" indent="-163513" algn="l" defTabSz="652463" rtl="0" fontAlgn="base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64" charset="0"/>
              <a:buChar char="•"/>
              <a:defRPr sz="1000">
                <a:solidFill>
                  <a:schemeClr val="tx1"/>
                </a:solidFill>
                <a:latin typeface="+mn-lt"/>
                <a:ea typeface="+mn-ea"/>
              </a:defRPr>
            </a:lvl7pPr>
            <a:lvl8pPr marL="2841625" indent="-163513" algn="l" defTabSz="652463" rtl="0" fontAlgn="base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64" charset="0"/>
              <a:buChar char="•"/>
              <a:defRPr sz="1000">
                <a:solidFill>
                  <a:schemeClr val="tx1"/>
                </a:solidFill>
                <a:latin typeface="+mn-lt"/>
                <a:ea typeface="+mn-ea"/>
              </a:defRPr>
            </a:lvl8pPr>
            <a:lvl9pPr marL="3298825" indent="-163513" algn="l" defTabSz="652463" rtl="0" fontAlgn="base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64" charset="0"/>
              <a:buChar char="•"/>
              <a:defRPr sz="1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FontTx/>
              <a:buNone/>
              <a:defRPr/>
            </a:pPr>
            <a:r>
              <a:rPr lang="en-US" sz="1800" kern="0" dirty="0" smtClean="0">
                <a:solidFill>
                  <a:srgbClr val="2A6EBB"/>
                </a:solidFill>
              </a:rPr>
              <a:t>On C++ Core Guidelines</a:t>
            </a:r>
            <a:endParaRPr lang="en-US" altLang="en-US" sz="1800" dirty="0"/>
          </a:p>
        </p:txBody>
      </p:sp>
      <p:pic>
        <p:nvPicPr>
          <p:cNvPr id="4915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9100" y="808038"/>
            <a:ext cx="2146300" cy="266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158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7000" y="822325"/>
            <a:ext cx="1955800" cy="266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159" name="Subtitle 2"/>
          <p:cNvSpPr txBox="1">
            <a:spLocks/>
          </p:cNvSpPr>
          <p:nvPr/>
        </p:nvSpPr>
        <p:spPr bwMode="auto">
          <a:xfrm>
            <a:off x="0" y="1065213"/>
            <a:ext cx="2971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652463" eaLnBrk="0" hangingPunct="0">
              <a:spcBef>
                <a:spcPct val="20000"/>
              </a:spcBef>
              <a:buClr>
                <a:srgbClr val="2A6EBB"/>
              </a:buClr>
              <a:buChar char="•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530225" indent="-203200" defTabSz="652463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815975" indent="-163513" defTabSz="652463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143000" indent="-163513" defTabSz="652463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1470025" indent="-163513" defTabSz="652463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1927225" indent="-163513" defTabSz="6524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384425" indent="-163513" defTabSz="6524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2841625" indent="-163513" defTabSz="6524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298825" indent="-163513" defTabSz="6524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800"/>
              <a:t>“Learn the rules like a pro, so you can break them like an artist.”</a:t>
            </a:r>
          </a:p>
          <a:p>
            <a:pPr algn="r">
              <a:spcBef>
                <a:spcPct val="0"/>
              </a:spcBef>
              <a:buClrTx/>
              <a:buFontTx/>
              <a:buNone/>
            </a:pPr>
            <a:r>
              <a:rPr lang="en-US" altLang="en-US" sz="1200"/>
              <a:t>-- Pablo Picasso</a:t>
            </a:r>
          </a:p>
        </p:txBody>
      </p:sp>
      <p:sp>
        <p:nvSpPr>
          <p:cNvPr id="49160" name="Rectangle 1"/>
          <p:cNvSpPr>
            <a:spLocks noChangeArrowheads="1"/>
          </p:cNvSpPr>
          <p:nvPr/>
        </p:nvSpPr>
        <p:spPr bwMode="auto">
          <a:xfrm>
            <a:off x="3740150" y="530225"/>
            <a:ext cx="58261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2A6EBB"/>
              </a:buClr>
              <a:buChar char="•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400"/>
              <a:t>1905</a:t>
            </a:r>
          </a:p>
        </p:txBody>
      </p:sp>
      <p:sp>
        <p:nvSpPr>
          <p:cNvPr id="49161" name="Rectangle 8"/>
          <p:cNvSpPr>
            <a:spLocks noChangeArrowheads="1"/>
          </p:cNvSpPr>
          <p:nvPr/>
        </p:nvSpPr>
        <p:spPr bwMode="auto">
          <a:xfrm>
            <a:off x="5892800" y="530225"/>
            <a:ext cx="58261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2A6EBB"/>
              </a:buClr>
              <a:buChar char="•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400"/>
              <a:t>1941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Date Placeholder 3"/>
          <p:cNvSpPr>
            <a:spLocks noGrp="1"/>
          </p:cNvSpPr>
          <p:nvPr>
            <p:ph type="dt" sz="quarter" idx="10"/>
          </p:nvPr>
        </p:nvSpPr>
        <p:spPr>
          <a:xfrm>
            <a:off x="304800" y="3781425"/>
            <a:ext cx="2305050" cy="304800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>
              <a:defRPr/>
            </a:pPr>
            <a:r>
              <a:rPr lang="en-US" sz="800" kern="0" dirty="0" smtClean="0">
                <a:solidFill>
                  <a:srgbClr val="2A6EBB"/>
                </a:solidFill>
                <a:latin typeface="Arial"/>
                <a:ea typeface="ＭＳ Ｐゴシック"/>
                <a:cs typeface="+mj-cs"/>
              </a:rPr>
              <a:t>C++Now May 2017</a:t>
            </a:r>
            <a:endParaRPr lang="en-US" altLang="en-US" sz="800" dirty="0" smtClean="0"/>
          </a:p>
        </p:txBody>
      </p:sp>
      <p:sp>
        <p:nvSpPr>
          <p:cNvPr id="50179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2A6EBB"/>
              </a:buClr>
              <a:buChar char="•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8134F415-0163-4A39-A9C4-299B5C5DE371}" type="slidenum">
              <a:rPr lang="en-US" altLang="en-US" smtClean="0">
                <a:solidFill>
                  <a:schemeClr val="bg1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35</a:t>
            </a:fld>
            <a:endParaRPr lang="en-US" altLang="en-US" smtClean="0">
              <a:solidFill>
                <a:schemeClr val="bg1"/>
              </a:solidFill>
            </a:endParaRPr>
          </a:p>
        </p:txBody>
      </p:sp>
      <p:sp>
        <p:nvSpPr>
          <p:cNvPr id="50180" name="Subtitle 2"/>
          <p:cNvSpPr txBox="1">
            <a:spLocks/>
          </p:cNvSpPr>
          <p:nvPr/>
        </p:nvSpPr>
        <p:spPr bwMode="auto">
          <a:xfrm>
            <a:off x="301625" y="2065338"/>
            <a:ext cx="65532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652463" eaLnBrk="0" hangingPunct="0">
              <a:spcBef>
                <a:spcPct val="20000"/>
              </a:spcBef>
              <a:buClr>
                <a:srgbClr val="2A6EBB"/>
              </a:buClr>
              <a:buChar char="•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530225" indent="-203200" defTabSz="652463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815975" indent="-163513" defTabSz="652463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143000" indent="-163513" defTabSz="652463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1470025" indent="-163513" defTabSz="652463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1927225" indent="-163513" defTabSz="6524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384425" indent="-163513" defTabSz="6524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2841625" indent="-163513" defTabSz="6524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298825" indent="-163513" defTabSz="6524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>
              <a:buFontTx/>
              <a:buNone/>
            </a:pPr>
            <a:endParaRPr lang="en-US" altLang="en-US" sz="1800"/>
          </a:p>
        </p:txBody>
      </p:sp>
      <p:sp>
        <p:nvSpPr>
          <p:cNvPr id="44037" name="Subtitle 2"/>
          <p:cNvSpPr txBox="1">
            <a:spLocks/>
          </p:cNvSpPr>
          <p:nvPr/>
        </p:nvSpPr>
        <p:spPr bwMode="auto">
          <a:xfrm>
            <a:off x="152400" y="904875"/>
            <a:ext cx="3657600" cy="2498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652463" eaLnBrk="0" hangingPunct="0">
              <a:spcBef>
                <a:spcPct val="20000"/>
              </a:spcBef>
              <a:buClr>
                <a:srgbClr val="2A6EBB"/>
              </a:buClr>
              <a:buChar char="•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530225" indent="-203200" defTabSz="652463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815975" indent="-163513" defTabSz="652463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143000" indent="-163513" defTabSz="652463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1470025" indent="-163513" defTabSz="652463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1927225" indent="-163513" defTabSz="6524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384425" indent="-163513" defTabSz="6524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2841625" indent="-163513" defTabSz="6524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298825" indent="-163513" defTabSz="6524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>
              <a:buFontTx/>
              <a:buNone/>
              <a:defRPr/>
            </a:pPr>
            <a:r>
              <a:rPr lang="en-US" altLang="en-US" sz="1800" dirty="0" smtClean="0"/>
              <a:t>“To me, the extraordinary aspect of  </a:t>
            </a:r>
            <a:r>
              <a:rPr lang="en-US" altLang="en-US" sz="1800" spc="140" dirty="0" smtClean="0">
                <a:solidFill>
                  <a:schemeClr val="accent5"/>
                </a:solidFill>
                <a:latin typeface="Calibri" panose="020F0502020204030204" pitchFamily="34" charset="0"/>
              </a:rPr>
              <a:t>coding</a:t>
            </a:r>
            <a:r>
              <a:rPr lang="en-US" altLang="en-US" sz="1800" dirty="0" smtClean="0"/>
              <a:t> arts lies in its simplicity. The easy way is also the right way, and  </a:t>
            </a:r>
            <a:r>
              <a:rPr lang="en-US" altLang="en-US" sz="1800" spc="140" dirty="0" smtClean="0">
                <a:solidFill>
                  <a:schemeClr val="accent5"/>
                </a:solidFill>
                <a:latin typeface="Calibri" panose="020F0502020204030204" pitchFamily="34" charset="0"/>
              </a:rPr>
              <a:t>coding</a:t>
            </a:r>
            <a:r>
              <a:rPr lang="en-US" altLang="en-US" sz="1800" dirty="0" smtClean="0"/>
              <a:t> arts is nothing at all special; the closer to the true way of  </a:t>
            </a:r>
            <a:r>
              <a:rPr lang="en-US" altLang="en-US" sz="1800" spc="140" dirty="0" smtClean="0">
                <a:solidFill>
                  <a:schemeClr val="accent5"/>
                </a:solidFill>
                <a:latin typeface="Calibri" panose="020F0502020204030204" pitchFamily="34" charset="0"/>
              </a:rPr>
              <a:t>coding</a:t>
            </a:r>
            <a:r>
              <a:rPr lang="en-US" altLang="en-US" sz="1800" dirty="0" smtClean="0"/>
              <a:t> arts, the less wastage of expression there is.”‎</a:t>
            </a:r>
            <a:endParaRPr lang="en-US" altLang="en-US" sz="1200" dirty="0" smtClean="0"/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254000" y="463550"/>
            <a:ext cx="4013200" cy="533400"/>
          </a:xfrm>
          <a:prstGeom prst="rect">
            <a:avLst/>
          </a:prstGeom>
        </p:spPr>
        <p:txBody>
          <a:bodyPr/>
          <a:lstStyle>
            <a:lvl1pPr marL="244475" indent="-244475" algn="l" defTabSz="652463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Char char="•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0225" indent="-203200" algn="l" defTabSz="652463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600">
                <a:solidFill>
                  <a:schemeClr val="tx1"/>
                </a:solidFill>
                <a:latin typeface="+mn-lt"/>
                <a:ea typeface="+mn-ea"/>
              </a:defRPr>
            </a:lvl2pPr>
            <a:lvl3pPr marL="815975" indent="-163513" algn="l" defTabSz="652463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400">
                <a:solidFill>
                  <a:schemeClr val="tx1"/>
                </a:solidFill>
                <a:latin typeface="+mn-lt"/>
                <a:ea typeface="+mn-ea"/>
              </a:defRPr>
            </a:lvl3pPr>
            <a:lvl4pPr marL="1143000" indent="-163513" algn="l" defTabSz="652463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+mn-lt"/>
                <a:ea typeface="+mn-ea"/>
              </a:defRPr>
            </a:lvl4pPr>
            <a:lvl5pPr marL="1470025" indent="-163513" algn="l" defTabSz="652463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+mn-lt"/>
                <a:ea typeface="+mn-ea"/>
              </a:defRPr>
            </a:lvl5pPr>
            <a:lvl6pPr marL="1927225" indent="-163513" algn="l" defTabSz="652463" rtl="0" fontAlgn="base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64" charset="0"/>
              <a:buChar char="•"/>
              <a:defRPr sz="1000">
                <a:solidFill>
                  <a:schemeClr val="tx1"/>
                </a:solidFill>
                <a:latin typeface="+mn-lt"/>
                <a:ea typeface="+mn-ea"/>
              </a:defRPr>
            </a:lvl6pPr>
            <a:lvl7pPr marL="2384425" indent="-163513" algn="l" defTabSz="652463" rtl="0" fontAlgn="base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64" charset="0"/>
              <a:buChar char="•"/>
              <a:defRPr sz="1000">
                <a:solidFill>
                  <a:schemeClr val="tx1"/>
                </a:solidFill>
                <a:latin typeface="+mn-lt"/>
                <a:ea typeface="+mn-ea"/>
              </a:defRPr>
            </a:lvl7pPr>
            <a:lvl8pPr marL="2841625" indent="-163513" algn="l" defTabSz="652463" rtl="0" fontAlgn="base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64" charset="0"/>
              <a:buChar char="•"/>
              <a:defRPr sz="1000">
                <a:solidFill>
                  <a:schemeClr val="tx1"/>
                </a:solidFill>
                <a:latin typeface="+mn-lt"/>
                <a:ea typeface="+mn-ea"/>
              </a:defRPr>
            </a:lvl8pPr>
            <a:lvl9pPr marL="3298825" indent="-163513" algn="l" defTabSz="652463" rtl="0" fontAlgn="base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64" charset="0"/>
              <a:buChar char="•"/>
              <a:defRPr sz="1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FontTx/>
              <a:buNone/>
              <a:defRPr/>
            </a:pPr>
            <a:r>
              <a:rPr lang="en-US" sz="1800" kern="0" dirty="0" smtClean="0">
                <a:solidFill>
                  <a:srgbClr val="2A6EBB"/>
                </a:solidFill>
              </a:rPr>
              <a:t>On Efficiency &amp; Optimization</a:t>
            </a:r>
            <a:endParaRPr lang="en-US" altLang="en-US" sz="1800" dirty="0"/>
          </a:p>
        </p:txBody>
      </p:sp>
      <p:pic>
        <p:nvPicPr>
          <p:cNvPr id="50183" name="Picture 2" descr="Image result for bruce lee body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7313" y="863600"/>
            <a:ext cx="3189287" cy="210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Date Placeholder 3"/>
          <p:cNvSpPr>
            <a:spLocks noGrp="1"/>
          </p:cNvSpPr>
          <p:nvPr>
            <p:ph type="dt" sz="quarter" idx="10"/>
          </p:nvPr>
        </p:nvSpPr>
        <p:spPr>
          <a:xfrm>
            <a:off x="304800" y="3781425"/>
            <a:ext cx="2305050" cy="304800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>
              <a:defRPr/>
            </a:pPr>
            <a:r>
              <a:rPr lang="en-US" sz="800" kern="0" dirty="0" smtClean="0">
                <a:solidFill>
                  <a:srgbClr val="2A6EBB"/>
                </a:solidFill>
                <a:latin typeface="Arial"/>
                <a:ea typeface="ＭＳ Ｐゴシック"/>
                <a:cs typeface="+mj-cs"/>
              </a:rPr>
              <a:t>C++Now May 2017</a:t>
            </a:r>
            <a:endParaRPr lang="en-US" altLang="en-US" sz="800" dirty="0" smtClean="0"/>
          </a:p>
        </p:txBody>
      </p:sp>
      <p:sp>
        <p:nvSpPr>
          <p:cNvPr id="51203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2A6EBB"/>
              </a:buClr>
              <a:buChar char="•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B2993AFC-3BA1-4648-B207-E78F29D10C5C}" type="slidenum">
              <a:rPr lang="en-US" altLang="en-US" smtClean="0">
                <a:solidFill>
                  <a:schemeClr val="bg1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36</a:t>
            </a:fld>
            <a:endParaRPr lang="en-US" altLang="en-US" smtClean="0">
              <a:solidFill>
                <a:schemeClr val="bg1"/>
              </a:solidFill>
            </a:endParaRPr>
          </a:p>
        </p:txBody>
      </p:sp>
      <p:sp>
        <p:nvSpPr>
          <p:cNvPr id="51204" name="Subtitle 2"/>
          <p:cNvSpPr txBox="1">
            <a:spLocks/>
          </p:cNvSpPr>
          <p:nvPr/>
        </p:nvSpPr>
        <p:spPr bwMode="auto">
          <a:xfrm>
            <a:off x="301625" y="2065338"/>
            <a:ext cx="65532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652463" eaLnBrk="0" hangingPunct="0">
              <a:spcBef>
                <a:spcPct val="20000"/>
              </a:spcBef>
              <a:buClr>
                <a:srgbClr val="2A6EBB"/>
              </a:buClr>
              <a:buChar char="•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530225" indent="-203200" defTabSz="652463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815975" indent="-163513" defTabSz="652463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143000" indent="-163513" defTabSz="652463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1470025" indent="-163513" defTabSz="652463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1927225" indent="-163513" defTabSz="6524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384425" indent="-163513" defTabSz="6524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2841625" indent="-163513" defTabSz="6524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298825" indent="-163513" defTabSz="6524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>
              <a:buFontTx/>
              <a:buNone/>
            </a:pPr>
            <a:endParaRPr lang="en-US" altLang="en-US" sz="1800"/>
          </a:p>
        </p:txBody>
      </p:sp>
      <p:sp>
        <p:nvSpPr>
          <p:cNvPr id="51205" name="Subtitle 2"/>
          <p:cNvSpPr txBox="1">
            <a:spLocks/>
          </p:cNvSpPr>
          <p:nvPr/>
        </p:nvSpPr>
        <p:spPr bwMode="auto">
          <a:xfrm>
            <a:off x="762000" y="1065213"/>
            <a:ext cx="1828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652463" eaLnBrk="0" hangingPunct="0">
              <a:spcBef>
                <a:spcPct val="20000"/>
              </a:spcBef>
              <a:buClr>
                <a:srgbClr val="2A6EBB"/>
              </a:buClr>
              <a:buChar char="•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530225" indent="-203200" defTabSz="652463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815975" indent="-163513" defTabSz="652463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143000" indent="-163513" defTabSz="652463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1470025" indent="-163513" defTabSz="652463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1927225" indent="-163513" defTabSz="6524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384425" indent="-163513" defTabSz="6524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2841625" indent="-163513" defTabSz="6524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298825" indent="-163513" defTabSz="6524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>
              <a:buFontTx/>
              <a:buNone/>
            </a:pPr>
            <a:r>
              <a:rPr lang="en-US" altLang="en-US" sz="1800"/>
              <a:t>“The less effort, the faster and more powerful you will be.”</a:t>
            </a:r>
            <a:endParaRPr lang="en-US" altLang="en-US" sz="1200"/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254000" y="463550"/>
            <a:ext cx="4013200" cy="533400"/>
          </a:xfrm>
          <a:prstGeom prst="rect">
            <a:avLst/>
          </a:prstGeom>
        </p:spPr>
        <p:txBody>
          <a:bodyPr/>
          <a:lstStyle>
            <a:lvl1pPr marL="244475" indent="-244475" algn="l" defTabSz="652463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Char char="•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0225" indent="-203200" algn="l" defTabSz="652463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600">
                <a:solidFill>
                  <a:schemeClr val="tx1"/>
                </a:solidFill>
                <a:latin typeface="+mn-lt"/>
                <a:ea typeface="+mn-ea"/>
              </a:defRPr>
            </a:lvl2pPr>
            <a:lvl3pPr marL="815975" indent="-163513" algn="l" defTabSz="652463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400">
                <a:solidFill>
                  <a:schemeClr val="tx1"/>
                </a:solidFill>
                <a:latin typeface="+mn-lt"/>
                <a:ea typeface="+mn-ea"/>
              </a:defRPr>
            </a:lvl3pPr>
            <a:lvl4pPr marL="1143000" indent="-163513" algn="l" defTabSz="652463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+mn-lt"/>
                <a:ea typeface="+mn-ea"/>
              </a:defRPr>
            </a:lvl4pPr>
            <a:lvl5pPr marL="1470025" indent="-163513" algn="l" defTabSz="652463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+mn-lt"/>
                <a:ea typeface="+mn-ea"/>
              </a:defRPr>
            </a:lvl5pPr>
            <a:lvl6pPr marL="1927225" indent="-163513" algn="l" defTabSz="652463" rtl="0" fontAlgn="base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64" charset="0"/>
              <a:buChar char="•"/>
              <a:defRPr sz="1000">
                <a:solidFill>
                  <a:schemeClr val="tx1"/>
                </a:solidFill>
                <a:latin typeface="+mn-lt"/>
                <a:ea typeface="+mn-ea"/>
              </a:defRPr>
            </a:lvl6pPr>
            <a:lvl7pPr marL="2384425" indent="-163513" algn="l" defTabSz="652463" rtl="0" fontAlgn="base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64" charset="0"/>
              <a:buChar char="•"/>
              <a:defRPr sz="1000">
                <a:solidFill>
                  <a:schemeClr val="tx1"/>
                </a:solidFill>
                <a:latin typeface="+mn-lt"/>
                <a:ea typeface="+mn-ea"/>
              </a:defRPr>
            </a:lvl7pPr>
            <a:lvl8pPr marL="2841625" indent="-163513" algn="l" defTabSz="652463" rtl="0" fontAlgn="base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64" charset="0"/>
              <a:buChar char="•"/>
              <a:defRPr sz="1000">
                <a:solidFill>
                  <a:schemeClr val="tx1"/>
                </a:solidFill>
                <a:latin typeface="+mn-lt"/>
                <a:ea typeface="+mn-ea"/>
              </a:defRPr>
            </a:lvl8pPr>
            <a:lvl9pPr marL="3298825" indent="-163513" algn="l" defTabSz="652463" rtl="0" fontAlgn="base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64" charset="0"/>
              <a:buChar char="•"/>
              <a:defRPr sz="1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FontTx/>
              <a:buNone/>
              <a:defRPr/>
            </a:pPr>
            <a:r>
              <a:rPr lang="en-US" sz="1800" kern="0" dirty="0" smtClean="0">
                <a:solidFill>
                  <a:srgbClr val="2A6EBB"/>
                </a:solidFill>
              </a:rPr>
              <a:t>On Efficiency &amp; Optimization</a:t>
            </a:r>
            <a:endParaRPr lang="en-US" altLang="en-US" sz="1800" dirty="0"/>
          </a:p>
        </p:txBody>
      </p:sp>
      <p:pic>
        <p:nvPicPr>
          <p:cNvPr id="51207" name="Picture 2" descr="Image result for bruce lee push up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6125" y="892175"/>
            <a:ext cx="3321050" cy="247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Date Placeholder 3"/>
          <p:cNvSpPr>
            <a:spLocks noGrp="1"/>
          </p:cNvSpPr>
          <p:nvPr>
            <p:ph type="dt" sz="quarter" idx="10"/>
          </p:nvPr>
        </p:nvSpPr>
        <p:spPr>
          <a:xfrm>
            <a:off x="304800" y="3781425"/>
            <a:ext cx="2305050" cy="304800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>
              <a:defRPr/>
            </a:pPr>
            <a:r>
              <a:rPr lang="en-US" sz="800" kern="0" dirty="0" smtClean="0">
                <a:solidFill>
                  <a:srgbClr val="2A6EBB"/>
                </a:solidFill>
                <a:latin typeface="Arial"/>
                <a:ea typeface="ＭＳ Ｐゴシック"/>
                <a:cs typeface="+mj-cs"/>
              </a:rPr>
              <a:t>C++Now May 2017</a:t>
            </a:r>
            <a:endParaRPr lang="en-US" altLang="en-US" sz="800" dirty="0" smtClean="0"/>
          </a:p>
        </p:txBody>
      </p:sp>
      <p:sp>
        <p:nvSpPr>
          <p:cNvPr id="52227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2A6EBB"/>
              </a:buClr>
              <a:buChar char="•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A36A30C2-97E0-4068-8694-BF31DD4FE1E3}" type="slidenum">
              <a:rPr lang="en-US" altLang="en-US" smtClean="0">
                <a:solidFill>
                  <a:schemeClr val="bg1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37</a:t>
            </a:fld>
            <a:endParaRPr lang="en-US" altLang="en-US" smtClean="0">
              <a:solidFill>
                <a:schemeClr val="bg1"/>
              </a:solidFill>
            </a:endParaRPr>
          </a:p>
        </p:txBody>
      </p:sp>
      <p:pic>
        <p:nvPicPr>
          <p:cNvPr id="52228" name="Picture 5" descr="Image result for bruce lee pointi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838200"/>
            <a:ext cx="3910013" cy="2143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2229" name="Subtitle 2"/>
          <p:cNvSpPr txBox="1">
            <a:spLocks/>
          </p:cNvSpPr>
          <p:nvPr/>
        </p:nvSpPr>
        <p:spPr bwMode="auto">
          <a:xfrm>
            <a:off x="4343400" y="838200"/>
            <a:ext cx="2667000" cy="2143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652463" eaLnBrk="0" hangingPunct="0">
              <a:spcBef>
                <a:spcPct val="20000"/>
              </a:spcBef>
              <a:buClr>
                <a:srgbClr val="2A6EBB"/>
              </a:buClr>
              <a:buChar char="•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530225" indent="-203200" defTabSz="652463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815975" indent="-163513" defTabSz="652463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143000" indent="-163513" defTabSz="652463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1470025" indent="-163513" defTabSz="652463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1927225" indent="-163513" defTabSz="6524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384425" indent="-163513" defTabSz="6524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2841625" indent="-163513" defTabSz="6524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298825" indent="-163513" defTabSz="6524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>
              <a:buFontTx/>
              <a:buNone/>
            </a:pPr>
            <a:r>
              <a:rPr lang="en-US" altLang="en-US" sz="1800"/>
              <a:t>“A goal is not always meant to be reached,</a:t>
            </a:r>
          </a:p>
          <a:p>
            <a:pPr>
              <a:buFontTx/>
              <a:buNone/>
            </a:pPr>
            <a:r>
              <a:rPr lang="en-US" altLang="en-US" sz="1800"/>
              <a:t>it often serves simply as something to aim at.”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Date Placeholder 3"/>
          <p:cNvSpPr>
            <a:spLocks noGrp="1"/>
          </p:cNvSpPr>
          <p:nvPr>
            <p:ph type="dt" sz="quarter" idx="10"/>
          </p:nvPr>
        </p:nvSpPr>
        <p:spPr>
          <a:xfrm>
            <a:off x="304800" y="3781425"/>
            <a:ext cx="2305050" cy="304800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>
              <a:defRPr/>
            </a:pPr>
            <a:r>
              <a:rPr lang="en-US" sz="800" kern="0" dirty="0" smtClean="0">
                <a:solidFill>
                  <a:srgbClr val="2A6EBB"/>
                </a:solidFill>
                <a:latin typeface="Arial"/>
                <a:ea typeface="ＭＳ Ｐゴシック"/>
                <a:cs typeface="+mj-cs"/>
              </a:rPr>
              <a:t>C++Now May 2017</a:t>
            </a:r>
            <a:endParaRPr lang="en-US" altLang="en-US" sz="800" dirty="0" smtClean="0"/>
          </a:p>
        </p:txBody>
      </p:sp>
      <p:sp>
        <p:nvSpPr>
          <p:cNvPr id="532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2A6EBB"/>
              </a:buClr>
              <a:buChar char="•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B588B747-E11C-4FCE-B194-06F15C5A4776}" type="slidenum">
              <a:rPr lang="en-US" altLang="en-US" smtClean="0">
                <a:solidFill>
                  <a:schemeClr val="bg1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38</a:t>
            </a:fld>
            <a:endParaRPr lang="en-US" altLang="en-US" smtClean="0">
              <a:solidFill>
                <a:schemeClr val="bg1"/>
              </a:solidFill>
            </a:endParaRPr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228600" y="304800"/>
            <a:ext cx="4013200" cy="533400"/>
          </a:xfrm>
          <a:prstGeom prst="rect">
            <a:avLst/>
          </a:prstGeom>
        </p:spPr>
        <p:txBody>
          <a:bodyPr/>
          <a:lstStyle>
            <a:lvl1pPr marL="244475" indent="-244475" algn="l" defTabSz="652463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Char char="•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0225" indent="-203200" algn="l" defTabSz="652463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600">
                <a:solidFill>
                  <a:schemeClr val="tx1"/>
                </a:solidFill>
                <a:latin typeface="+mn-lt"/>
                <a:ea typeface="+mn-ea"/>
              </a:defRPr>
            </a:lvl2pPr>
            <a:lvl3pPr marL="815975" indent="-163513" algn="l" defTabSz="652463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400">
                <a:solidFill>
                  <a:schemeClr val="tx1"/>
                </a:solidFill>
                <a:latin typeface="+mn-lt"/>
                <a:ea typeface="+mn-ea"/>
              </a:defRPr>
            </a:lvl3pPr>
            <a:lvl4pPr marL="1143000" indent="-163513" algn="l" defTabSz="652463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+mn-lt"/>
                <a:ea typeface="+mn-ea"/>
              </a:defRPr>
            </a:lvl4pPr>
            <a:lvl5pPr marL="1470025" indent="-163513" algn="l" defTabSz="652463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+mn-lt"/>
                <a:ea typeface="+mn-ea"/>
              </a:defRPr>
            </a:lvl5pPr>
            <a:lvl6pPr marL="1927225" indent="-163513" algn="l" defTabSz="652463" rtl="0" fontAlgn="base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64" charset="0"/>
              <a:buChar char="•"/>
              <a:defRPr sz="1000">
                <a:solidFill>
                  <a:schemeClr val="tx1"/>
                </a:solidFill>
                <a:latin typeface="+mn-lt"/>
                <a:ea typeface="+mn-ea"/>
              </a:defRPr>
            </a:lvl6pPr>
            <a:lvl7pPr marL="2384425" indent="-163513" algn="l" defTabSz="652463" rtl="0" fontAlgn="base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64" charset="0"/>
              <a:buChar char="•"/>
              <a:defRPr sz="1000">
                <a:solidFill>
                  <a:schemeClr val="tx1"/>
                </a:solidFill>
                <a:latin typeface="+mn-lt"/>
                <a:ea typeface="+mn-ea"/>
              </a:defRPr>
            </a:lvl7pPr>
            <a:lvl8pPr marL="2841625" indent="-163513" algn="l" defTabSz="652463" rtl="0" fontAlgn="base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64" charset="0"/>
              <a:buChar char="•"/>
              <a:defRPr sz="1000">
                <a:solidFill>
                  <a:schemeClr val="tx1"/>
                </a:solidFill>
                <a:latin typeface="+mn-lt"/>
                <a:ea typeface="+mn-ea"/>
              </a:defRPr>
            </a:lvl8pPr>
            <a:lvl9pPr marL="3298825" indent="-163513" algn="l" defTabSz="652463" rtl="0" fontAlgn="base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64" charset="0"/>
              <a:buChar char="•"/>
              <a:defRPr sz="1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FontTx/>
              <a:buNone/>
              <a:defRPr/>
            </a:pPr>
            <a:r>
              <a:rPr lang="en-US" sz="1800" kern="0" dirty="0" smtClean="0">
                <a:solidFill>
                  <a:srgbClr val="2A6EBB"/>
                </a:solidFill>
              </a:rPr>
              <a:t>On Coding Style</a:t>
            </a:r>
            <a:endParaRPr lang="en-US" altLang="en-US" sz="1800" dirty="0"/>
          </a:p>
        </p:txBody>
      </p:sp>
      <p:pic>
        <p:nvPicPr>
          <p:cNvPr id="53253" name="Picture 9" descr="Image result for bruce lee fashion styl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366838"/>
            <a:ext cx="1592263" cy="2265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254" name="Picture 11" descr="Image result for bruce lee fashion styl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5263" y="1366838"/>
            <a:ext cx="1625600" cy="2265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255" name="Picture 15" descr="http://www.chicagonow.com/pow-martial-arts/files/2011/07/suitorialist_bruce-lee-in-suit_3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1366838"/>
            <a:ext cx="1701800" cy="2268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3256" name="Subtitle 2"/>
          <p:cNvSpPr txBox="1">
            <a:spLocks/>
          </p:cNvSpPr>
          <p:nvPr/>
        </p:nvSpPr>
        <p:spPr bwMode="auto">
          <a:xfrm>
            <a:off x="306388" y="642938"/>
            <a:ext cx="6400800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652463" eaLnBrk="0" hangingPunct="0">
              <a:spcBef>
                <a:spcPct val="20000"/>
              </a:spcBef>
              <a:buClr>
                <a:srgbClr val="2A6EBB"/>
              </a:buClr>
              <a:buChar char="•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530225" indent="-203200" defTabSz="652463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815975" indent="-163513" defTabSz="652463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143000" indent="-163513" defTabSz="652463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1470025" indent="-163513" defTabSz="652463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1927225" indent="-163513" defTabSz="6524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384425" indent="-163513" defTabSz="6524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2841625" indent="-163513" defTabSz="6524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298825" indent="-163513" defTabSz="6524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>
              <a:buFontTx/>
              <a:buNone/>
            </a:pPr>
            <a:r>
              <a:rPr lang="en-US" altLang="en-US" sz="1800"/>
              <a:t>“When one has no form, one can be all forms;</a:t>
            </a:r>
          </a:p>
          <a:p>
            <a:pPr algn="ctr">
              <a:buFontTx/>
              <a:buNone/>
            </a:pPr>
            <a:r>
              <a:rPr lang="en-US" altLang="en-US" sz="1800"/>
              <a:t>when one has no style, he can fit in with any style.‎”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Date Placeholder 3"/>
          <p:cNvSpPr>
            <a:spLocks noGrp="1"/>
          </p:cNvSpPr>
          <p:nvPr>
            <p:ph type="dt" sz="quarter" idx="10"/>
          </p:nvPr>
        </p:nvSpPr>
        <p:spPr>
          <a:xfrm>
            <a:off x="304800" y="3781425"/>
            <a:ext cx="2305050" cy="304800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>
              <a:defRPr/>
            </a:pPr>
            <a:r>
              <a:rPr lang="en-US" sz="800" kern="0" dirty="0" smtClean="0">
                <a:solidFill>
                  <a:srgbClr val="2A6EBB"/>
                </a:solidFill>
                <a:latin typeface="Arial"/>
                <a:ea typeface="ＭＳ Ｐゴシック"/>
                <a:cs typeface="+mj-cs"/>
              </a:rPr>
              <a:t>C++Now May 2017</a:t>
            </a:r>
            <a:endParaRPr lang="en-US" altLang="en-US" sz="800" dirty="0" smtClean="0"/>
          </a:p>
        </p:txBody>
      </p:sp>
      <p:sp>
        <p:nvSpPr>
          <p:cNvPr id="54275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2A6EBB"/>
              </a:buClr>
              <a:buChar char="•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37D8FA10-B266-441B-9211-3FE1354F7346}" type="slidenum">
              <a:rPr lang="en-US" altLang="en-US" smtClean="0">
                <a:solidFill>
                  <a:schemeClr val="bg1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39</a:t>
            </a:fld>
            <a:endParaRPr lang="en-US" altLang="en-US" smtClean="0">
              <a:solidFill>
                <a:schemeClr val="bg1"/>
              </a:solidFill>
            </a:endParaRPr>
          </a:p>
        </p:txBody>
      </p:sp>
      <p:sp>
        <p:nvSpPr>
          <p:cNvPr id="54276" name="Subtitle 2"/>
          <p:cNvSpPr txBox="1">
            <a:spLocks/>
          </p:cNvSpPr>
          <p:nvPr/>
        </p:nvSpPr>
        <p:spPr bwMode="auto">
          <a:xfrm>
            <a:off x="304800" y="2028825"/>
            <a:ext cx="65532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652463" eaLnBrk="0" hangingPunct="0">
              <a:spcBef>
                <a:spcPct val="20000"/>
              </a:spcBef>
              <a:buClr>
                <a:srgbClr val="2A6EBB"/>
              </a:buClr>
              <a:buChar char="•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530225" indent="-203200" defTabSz="652463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815975" indent="-163513" defTabSz="652463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143000" indent="-163513" defTabSz="652463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1470025" indent="-163513" defTabSz="652463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1927225" indent="-163513" defTabSz="6524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384425" indent="-163513" defTabSz="6524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2841625" indent="-163513" defTabSz="6524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298825" indent="-163513" defTabSz="6524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>
              <a:buFontTx/>
              <a:buNone/>
            </a:pPr>
            <a:endParaRPr lang="en-US" altLang="en-US" sz="1800"/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254000" y="463550"/>
            <a:ext cx="4013200" cy="533400"/>
          </a:xfrm>
          <a:prstGeom prst="rect">
            <a:avLst/>
          </a:prstGeom>
        </p:spPr>
        <p:txBody>
          <a:bodyPr/>
          <a:lstStyle>
            <a:lvl1pPr marL="244475" indent="-244475" algn="l" defTabSz="652463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Char char="•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0225" indent="-203200" algn="l" defTabSz="652463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600">
                <a:solidFill>
                  <a:schemeClr val="tx1"/>
                </a:solidFill>
                <a:latin typeface="+mn-lt"/>
                <a:ea typeface="+mn-ea"/>
              </a:defRPr>
            </a:lvl2pPr>
            <a:lvl3pPr marL="815975" indent="-163513" algn="l" defTabSz="652463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400">
                <a:solidFill>
                  <a:schemeClr val="tx1"/>
                </a:solidFill>
                <a:latin typeface="+mn-lt"/>
                <a:ea typeface="+mn-ea"/>
              </a:defRPr>
            </a:lvl3pPr>
            <a:lvl4pPr marL="1143000" indent="-163513" algn="l" defTabSz="652463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+mn-lt"/>
                <a:ea typeface="+mn-ea"/>
              </a:defRPr>
            </a:lvl4pPr>
            <a:lvl5pPr marL="1470025" indent="-163513" algn="l" defTabSz="652463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+mn-lt"/>
                <a:ea typeface="+mn-ea"/>
              </a:defRPr>
            </a:lvl5pPr>
            <a:lvl6pPr marL="1927225" indent="-163513" algn="l" defTabSz="652463" rtl="0" fontAlgn="base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64" charset="0"/>
              <a:buChar char="•"/>
              <a:defRPr sz="1000">
                <a:solidFill>
                  <a:schemeClr val="tx1"/>
                </a:solidFill>
                <a:latin typeface="+mn-lt"/>
                <a:ea typeface="+mn-ea"/>
              </a:defRPr>
            </a:lvl6pPr>
            <a:lvl7pPr marL="2384425" indent="-163513" algn="l" defTabSz="652463" rtl="0" fontAlgn="base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64" charset="0"/>
              <a:buChar char="•"/>
              <a:defRPr sz="1000">
                <a:solidFill>
                  <a:schemeClr val="tx1"/>
                </a:solidFill>
                <a:latin typeface="+mn-lt"/>
                <a:ea typeface="+mn-ea"/>
              </a:defRPr>
            </a:lvl7pPr>
            <a:lvl8pPr marL="2841625" indent="-163513" algn="l" defTabSz="652463" rtl="0" fontAlgn="base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64" charset="0"/>
              <a:buChar char="•"/>
              <a:defRPr sz="1000">
                <a:solidFill>
                  <a:schemeClr val="tx1"/>
                </a:solidFill>
                <a:latin typeface="+mn-lt"/>
                <a:ea typeface="+mn-ea"/>
              </a:defRPr>
            </a:lvl8pPr>
            <a:lvl9pPr marL="3298825" indent="-163513" algn="l" defTabSz="652463" rtl="0" fontAlgn="base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64" charset="0"/>
              <a:buChar char="•"/>
              <a:defRPr sz="1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FontTx/>
              <a:buNone/>
              <a:defRPr/>
            </a:pPr>
            <a:r>
              <a:rPr lang="en-US" sz="1800" kern="0" dirty="0" smtClean="0">
                <a:solidFill>
                  <a:srgbClr val="2A6EBB"/>
                </a:solidFill>
              </a:rPr>
              <a:t>On getters and setters</a:t>
            </a:r>
            <a:endParaRPr lang="en-US" altLang="en-US" sz="1800" dirty="0"/>
          </a:p>
        </p:txBody>
      </p:sp>
      <p:sp>
        <p:nvSpPr>
          <p:cNvPr id="54278" name="AutoShape 2" descr="Image result for bruce lee norris"/>
          <p:cNvSpPr>
            <a:spLocks noChangeAspect="1" noChangeArrowheads="1"/>
          </p:cNvSpPr>
          <p:nvPr/>
        </p:nvSpPr>
        <p:spPr bwMode="auto">
          <a:xfrm>
            <a:off x="155575" y="-1189038"/>
            <a:ext cx="3829050" cy="24765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2A6EBB"/>
              </a:buClr>
              <a:buChar char="•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Date Placeholder 3"/>
          <p:cNvSpPr>
            <a:spLocks noGrp="1"/>
          </p:cNvSpPr>
          <p:nvPr>
            <p:ph type="dt" sz="quarter" idx="10"/>
          </p:nvPr>
        </p:nvSpPr>
        <p:spPr>
          <a:xfrm>
            <a:off x="304800" y="3781425"/>
            <a:ext cx="2305050" cy="304800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>
              <a:defRPr/>
            </a:pPr>
            <a:r>
              <a:rPr lang="en-US" sz="800" kern="0" dirty="0" smtClean="0">
                <a:solidFill>
                  <a:srgbClr val="2A6EBB"/>
                </a:solidFill>
                <a:latin typeface="Arial"/>
                <a:ea typeface="ＭＳ Ｐゴシック"/>
                <a:cs typeface="+mj-cs"/>
              </a:rPr>
              <a:t>C++Now May 2017</a:t>
            </a:r>
            <a:endParaRPr lang="en-US" altLang="en-US" sz="800" dirty="0" smtClean="0"/>
          </a:p>
        </p:txBody>
      </p:sp>
      <p:sp>
        <p:nvSpPr>
          <p:cNvPr id="18435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2A6EBB"/>
              </a:buClr>
              <a:buChar char="•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4C7A67E4-8EB4-4DC4-B34D-0E48182D5FF3}" type="slidenum">
              <a:rPr lang="en-US" altLang="en-US" smtClean="0">
                <a:solidFill>
                  <a:schemeClr val="bg1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4</a:t>
            </a:fld>
            <a:endParaRPr lang="en-US" altLang="en-US" smtClean="0">
              <a:solidFill>
                <a:schemeClr val="bg1"/>
              </a:solidFill>
            </a:endParaRPr>
          </a:p>
        </p:txBody>
      </p:sp>
      <p:pic>
        <p:nvPicPr>
          <p:cNvPr id="18436" name="Picture 2" descr="Image result for bruce le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914400"/>
            <a:ext cx="3832225" cy="2155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381000" y="228600"/>
            <a:ext cx="6553200" cy="1066800"/>
          </a:xfrm>
          <a:prstGeom prst="rect">
            <a:avLst/>
          </a:prstGeom>
        </p:spPr>
        <p:txBody>
          <a:bodyPr/>
          <a:lstStyle>
            <a:lvl1pPr algn="l" defTabSz="652463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2A6EBB"/>
                </a:solidFill>
                <a:latin typeface="+mj-lt"/>
                <a:ea typeface="+mj-ea"/>
                <a:cs typeface="+mj-cs"/>
              </a:defRPr>
            </a:lvl1pPr>
            <a:lvl2pPr algn="l" defTabSz="652463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2A6EBB"/>
                </a:solidFill>
                <a:latin typeface="Arial" charset="0"/>
                <a:ea typeface="ＭＳ Ｐゴシック" pitchFamily="64" charset="-128"/>
              </a:defRPr>
            </a:lvl2pPr>
            <a:lvl3pPr algn="l" defTabSz="652463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2A6EBB"/>
                </a:solidFill>
                <a:latin typeface="Arial" charset="0"/>
                <a:ea typeface="ＭＳ Ｐゴシック" pitchFamily="64" charset="-128"/>
              </a:defRPr>
            </a:lvl3pPr>
            <a:lvl4pPr algn="l" defTabSz="652463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2A6EBB"/>
                </a:solidFill>
                <a:latin typeface="Arial" charset="0"/>
                <a:ea typeface="ＭＳ Ｐゴシック" pitchFamily="64" charset="-128"/>
              </a:defRPr>
            </a:lvl4pPr>
            <a:lvl5pPr algn="l" defTabSz="652463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2A6EBB"/>
                </a:solidFill>
                <a:latin typeface="Arial" charset="0"/>
                <a:ea typeface="ＭＳ Ｐゴシック" pitchFamily="64" charset="-128"/>
              </a:defRPr>
            </a:lvl5pPr>
            <a:lvl6pPr marL="457200" algn="l" defTabSz="652463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rgbClr val="2A6EBB"/>
                </a:solidFill>
                <a:latin typeface="Arial" charset="0"/>
                <a:ea typeface="ＭＳ Ｐゴシック" pitchFamily="64" charset="-128"/>
              </a:defRPr>
            </a:lvl6pPr>
            <a:lvl7pPr marL="914400" algn="l" defTabSz="652463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rgbClr val="2A6EBB"/>
                </a:solidFill>
                <a:latin typeface="Arial" charset="0"/>
                <a:ea typeface="ＭＳ Ｐゴシック" pitchFamily="64" charset="-128"/>
              </a:defRPr>
            </a:lvl7pPr>
            <a:lvl8pPr marL="1371600" algn="l" defTabSz="652463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rgbClr val="2A6EBB"/>
                </a:solidFill>
                <a:latin typeface="Arial" charset="0"/>
                <a:ea typeface="ＭＳ Ｐゴシック" pitchFamily="64" charset="-128"/>
              </a:defRPr>
            </a:lvl8pPr>
            <a:lvl9pPr marL="1828800" algn="l" defTabSz="652463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rgbClr val="2A6EBB"/>
                </a:solidFill>
                <a:latin typeface="Arial" charset="0"/>
                <a:ea typeface="ＭＳ Ｐゴシック" pitchFamily="64" charset="-128"/>
              </a:defRPr>
            </a:lvl9pPr>
          </a:lstStyle>
          <a:p>
            <a:pPr algn="ctr">
              <a:defRPr/>
            </a:pPr>
            <a:r>
              <a:rPr lang="en-US" altLang="en-US" sz="4800" kern="0" dirty="0" smtClean="0">
                <a:solidFill>
                  <a:schemeClr val="tx1"/>
                </a:solidFill>
              </a:rPr>
              <a:t>Bruce Lee</a:t>
            </a:r>
          </a:p>
        </p:txBody>
      </p:sp>
      <p:sp>
        <p:nvSpPr>
          <p:cNvPr id="10" name="Subtitle 2"/>
          <p:cNvSpPr txBox="1">
            <a:spLocks/>
          </p:cNvSpPr>
          <p:nvPr/>
        </p:nvSpPr>
        <p:spPr>
          <a:xfrm>
            <a:off x="381000" y="2819400"/>
            <a:ext cx="6553200" cy="685800"/>
          </a:xfrm>
          <a:prstGeom prst="rect">
            <a:avLst/>
          </a:prstGeom>
        </p:spPr>
        <p:txBody>
          <a:bodyPr/>
          <a:lstStyle>
            <a:lvl1pPr marL="244475" indent="-244475" algn="l" defTabSz="652463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Char char="•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0225" indent="-203200" algn="l" defTabSz="652463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600">
                <a:solidFill>
                  <a:schemeClr val="tx1"/>
                </a:solidFill>
                <a:latin typeface="+mn-lt"/>
                <a:ea typeface="+mn-ea"/>
              </a:defRPr>
            </a:lvl2pPr>
            <a:lvl3pPr marL="815975" indent="-163513" algn="l" defTabSz="652463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400">
                <a:solidFill>
                  <a:schemeClr val="tx1"/>
                </a:solidFill>
                <a:latin typeface="+mn-lt"/>
                <a:ea typeface="+mn-ea"/>
              </a:defRPr>
            </a:lvl3pPr>
            <a:lvl4pPr marL="1143000" indent="-163513" algn="l" defTabSz="652463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+mn-lt"/>
                <a:ea typeface="+mn-ea"/>
              </a:defRPr>
            </a:lvl4pPr>
            <a:lvl5pPr marL="1470025" indent="-163513" algn="l" defTabSz="652463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+mn-lt"/>
                <a:ea typeface="+mn-ea"/>
              </a:defRPr>
            </a:lvl5pPr>
            <a:lvl6pPr marL="1927225" indent="-163513" algn="l" defTabSz="652463" rtl="0" fontAlgn="base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64" charset="0"/>
              <a:buChar char="•"/>
              <a:defRPr sz="1000">
                <a:solidFill>
                  <a:schemeClr val="tx1"/>
                </a:solidFill>
                <a:latin typeface="+mn-lt"/>
                <a:ea typeface="+mn-ea"/>
              </a:defRPr>
            </a:lvl6pPr>
            <a:lvl7pPr marL="2384425" indent="-163513" algn="l" defTabSz="652463" rtl="0" fontAlgn="base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64" charset="0"/>
              <a:buChar char="•"/>
              <a:defRPr sz="1000">
                <a:solidFill>
                  <a:schemeClr val="tx1"/>
                </a:solidFill>
                <a:latin typeface="+mn-lt"/>
                <a:ea typeface="+mn-ea"/>
              </a:defRPr>
            </a:lvl7pPr>
            <a:lvl8pPr marL="2841625" indent="-163513" algn="l" defTabSz="652463" rtl="0" fontAlgn="base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64" charset="0"/>
              <a:buChar char="•"/>
              <a:defRPr sz="1000">
                <a:solidFill>
                  <a:schemeClr val="tx1"/>
                </a:solidFill>
                <a:latin typeface="+mn-lt"/>
                <a:ea typeface="+mn-ea"/>
              </a:defRPr>
            </a:lvl8pPr>
            <a:lvl9pPr marL="3298825" indent="-163513" algn="l" defTabSz="652463" rtl="0" fontAlgn="base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64" charset="0"/>
              <a:buChar char="•"/>
              <a:defRPr sz="1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ctr">
              <a:buFontTx/>
              <a:buNone/>
              <a:defRPr/>
            </a:pPr>
            <a:r>
              <a:rPr lang="en-US" sz="4000" kern="0" dirty="0">
                <a:solidFill>
                  <a:srgbClr val="2A6EBB"/>
                </a:solidFill>
              </a:rPr>
              <a:t>On </a:t>
            </a:r>
            <a:r>
              <a:rPr lang="en-US" sz="4000" kern="0" dirty="0" smtClean="0">
                <a:solidFill>
                  <a:srgbClr val="2A6EBB"/>
                </a:solidFill>
              </a:rPr>
              <a:t>Programming</a:t>
            </a:r>
            <a:endParaRPr lang="en-US" altLang="en-US" sz="4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Date Placeholder 3"/>
          <p:cNvSpPr>
            <a:spLocks noGrp="1"/>
          </p:cNvSpPr>
          <p:nvPr>
            <p:ph type="dt" sz="quarter" idx="10"/>
          </p:nvPr>
        </p:nvSpPr>
        <p:spPr>
          <a:xfrm>
            <a:off x="304800" y="3781425"/>
            <a:ext cx="2305050" cy="304800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>
              <a:defRPr/>
            </a:pPr>
            <a:r>
              <a:rPr lang="en-US" sz="800" kern="0" dirty="0" smtClean="0">
                <a:solidFill>
                  <a:srgbClr val="2A6EBB"/>
                </a:solidFill>
                <a:latin typeface="Arial"/>
                <a:ea typeface="ＭＳ Ｐゴシック"/>
                <a:cs typeface="+mj-cs"/>
              </a:rPr>
              <a:t>C++Now May 2017</a:t>
            </a:r>
            <a:endParaRPr lang="en-US" altLang="en-US" sz="800" dirty="0" smtClean="0"/>
          </a:p>
        </p:txBody>
      </p:sp>
      <p:sp>
        <p:nvSpPr>
          <p:cNvPr id="55299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2A6EBB"/>
              </a:buClr>
              <a:buChar char="•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D43AF1F4-2043-4E64-80C9-B02D9F8C240A}" type="slidenum">
              <a:rPr lang="en-US" altLang="en-US" smtClean="0">
                <a:solidFill>
                  <a:schemeClr val="bg1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40</a:t>
            </a:fld>
            <a:endParaRPr lang="en-US" altLang="en-US" smtClean="0">
              <a:solidFill>
                <a:schemeClr val="bg1"/>
              </a:solidFill>
            </a:endParaRPr>
          </a:p>
        </p:txBody>
      </p:sp>
      <p:sp>
        <p:nvSpPr>
          <p:cNvPr id="55300" name="Subtitle 2"/>
          <p:cNvSpPr txBox="1">
            <a:spLocks/>
          </p:cNvSpPr>
          <p:nvPr/>
        </p:nvSpPr>
        <p:spPr bwMode="auto">
          <a:xfrm>
            <a:off x="304800" y="2028825"/>
            <a:ext cx="65532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652463" eaLnBrk="0" hangingPunct="0">
              <a:spcBef>
                <a:spcPct val="20000"/>
              </a:spcBef>
              <a:buClr>
                <a:srgbClr val="2A6EBB"/>
              </a:buClr>
              <a:buChar char="•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530225" indent="-203200" defTabSz="652463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815975" indent="-163513" defTabSz="652463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143000" indent="-163513" defTabSz="652463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1470025" indent="-163513" defTabSz="652463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1927225" indent="-163513" defTabSz="6524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384425" indent="-163513" defTabSz="6524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2841625" indent="-163513" defTabSz="6524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298825" indent="-163513" defTabSz="6524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>
              <a:buFontTx/>
              <a:buNone/>
            </a:pPr>
            <a:endParaRPr lang="en-US" altLang="en-US" sz="1800"/>
          </a:p>
        </p:txBody>
      </p:sp>
      <p:sp>
        <p:nvSpPr>
          <p:cNvPr id="55301" name="Subtitle 2"/>
          <p:cNvSpPr txBox="1">
            <a:spLocks/>
          </p:cNvSpPr>
          <p:nvPr/>
        </p:nvSpPr>
        <p:spPr bwMode="auto">
          <a:xfrm>
            <a:off x="339725" y="1066800"/>
            <a:ext cx="2590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652463" eaLnBrk="0" hangingPunct="0">
              <a:spcBef>
                <a:spcPct val="20000"/>
              </a:spcBef>
              <a:buClr>
                <a:srgbClr val="2A6EBB"/>
              </a:buClr>
              <a:buChar char="•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530225" indent="-203200" defTabSz="652463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815975" indent="-163513" defTabSz="652463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143000" indent="-163513" defTabSz="652463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1470025" indent="-163513" defTabSz="652463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1927225" indent="-163513" defTabSz="6524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384425" indent="-163513" defTabSz="6524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2841625" indent="-163513" defTabSz="6524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298825" indent="-163513" defTabSz="6524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>
              <a:buFontTx/>
              <a:buNone/>
            </a:pPr>
            <a:r>
              <a:rPr lang="en-US" altLang="en-US" sz="1800"/>
              <a:t>“It’s not what you give, it’s the way you give it.</a:t>
            </a:r>
            <a:endParaRPr lang="en-US" altLang="en-US" sz="1200"/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254000" y="463550"/>
            <a:ext cx="4013200" cy="533400"/>
          </a:xfrm>
          <a:prstGeom prst="rect">
            <a:avLst/>
          </a:prstGeom>
        </p:spPr>
        <p:txBody>
          <a:bodyPr/>
          <a:lstStyle>
            <a:lvl1pPr marL="244475" indent="-244475" algn="l" defTabSz="652463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Char char="•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0225" indent="-203200" algn="l" defTabSz="652463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600">
                <a:solidFill>
                  <a:schemeClr val="tx1"/>
                </a:solidFill>
                <a:latin typeface="+mn-lt"/>
                <a:ea typeface="+mn-ea"/>
              </a:defRPr>
            </a:lvl2pPr>
            <a:lvl3pPr marL="815975" indent="-163513" algn="l" defTabSz="652463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400">
                <a:solidFill>
                  <a:schemeClr val="tx1"/>
                </a:solidFill>
                <a:latin typeface="+mn-lt"/>
                <a:ea typeface="+mn-ea"/>
              </a:defRPr>
            </a:lvl3pPr>
            <a:lvl4pPr marL="1143000" indent="-163513" algn="l" defTabSz="652463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+mn-lt"/>
                <a:ea typeface="+mn-ea"/>
              </a:defRPr>
            </a:lvl4pPr>
            <a:lvl5pPr marL="1470025" indent="-163513" algn="l" defTabSz="652463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+mn-lt"/>
                <a:ea typeface="+mn-ea"/>
              </a:defRPr>
            </a:lvl5pPr>
            <a:lvl6pPr marL="1927225" indent="-163513" algn="l" defTabSz="652463" rtl="0" fontAlgn="base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64" charset="0"/>
              <a:buChar char="•"/>
              <a:defRPr sz="1000">
                <a:solidFill>
                  <a:schemeClr val="tx1"/>
                </a:solidFill>
                <a:latin typeface="+mn-lt"/>
                <a:ea typeface="+mn-ea"/>
              </a:defRPr>
            </a:lvl6pPr>
            <a:lvl7pPr marL="2384425" indent="-163513" algn="l" defTabSz="652463" rtl="0" fontAlgn="base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64" charset="0"/>
              <a:buChar char="•"/>
              <a:defRPr sz="1000">
                <a:solidFill>
                  <a:schemeClr val="tx1"/>
                </a:solidFill>
                <a:latin typeface="+mn-lt"/>
                <a:ea typeface="+mn-ea"/>
              </a:defRPr>
            </a:lvl7pPr>
            <a:lvl8pPr marL="2841625" indent="-163513" algn="l" defTabSz="652463" rtl="0" fontAlgn="base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64" charset="0"/>
              <a:buChar char="•"/>
              <a:defRPr sz="1000">
                <a:solidFill>
                  <a:schemeClr val="tx1"/>
                </a:solidFill>
                <a:latin typeface="+mn-lt"/>
                <a:ea typeface="+mn-ea"/>
              </a:defRPr>
            </a:lvl8pPr>
            <a:lvl9pPr marL="3298825" indent="-163513" algn="l" defTabSz="652463" rtl="0" fontAlgn="base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64" charset="0"/>
              <a:buChar char="•"/>
              <a:defRPr sz="1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FontTx/>
              <a:buNone/>
              <a:defRPr/>
            </a:pPr>
            <a:r>
              <a:rPr lang="en-US" sz="1800" kern="0" dirty="0" smtClean="0">
                <a:solidFill>
                  <a:srgbClr val="2A6EBB"/>
                </a:solidFill>
              </a:rPr>
              <a:t>On getters and setters</a:t>
            </a:r>
            <a:endParaRPr lang="en-US" altLang="en-US" sz="1800" dirty="0"/>
          </a:p>
        </p:txBody>
      </p:sp>
      <p:sp>
        <p:nvSpPr>
          <p:cNvPr id="55303" name="AutoShape 2" descr="Image result for bruce lee norris"/>
          <p:cNvSpPr>
            <a:spLocks noChangeAspect="1" noChangeArrowheads="1"/>
          </p:cNvSpPr>
          <p:nvPr/>
        </p:nvSpPr>
        <p:spPr bwMode="auto">
          <a:xfrm>
            <a:off x="155575" y="-1189038"/>
            <a:ext cx="3829050" cy="24765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2A6EBB"/>
              </a:buClr>
              <a:buChar char="•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Date Placeholder 3"/>
          <p:cNvSpPr>
            <a:spLocks noGrp="1"/>
          </p:cNvSpPr>
          <p:nvPr>
            <p:ph type="dt" sz="quarter" idx="10"/>
          </p:nvPr>
        </p:nvSpPr>
        <p:spPr>
          <a:xfrm>
            <a:off x="304800" y="3781425"/>
            <a:ext cx="2305050" cy="304800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>
              <a:defRPr/>
            </a:pPr>
            <a:r>
              <a:rPr lang="en-US" sz="800" kern="0" dirty="0" smtClean="0">
                <a:solidFill>
                  <a:srgbClr val="2A6EBB"/>
                </a:solidFill>
                <a:latin typeface="Arial"/>
                <a:ea typeface="ＭＳ Ｐゴシック"/>
                <a:cs typeface="+mj-cs"/>
              </a:rPr>
              <a:t>C++Now May 2017</a:t>
            </a:r>
            <a:endParaRPr lang="en-US" altLang="en-US" sz="800" dirty="0" smtClean="0"/>
          </a:p>
        </p:txBody>
      </p:sp>
      <p:sp>
        <p:nvSpPr>
          <p:cNvPr id="56323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2A6EBB"/>
              </a:buClr>
              <a:buChar char="•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B0BD4A02-0CDF-4E7F-8EAF-D80B2049AE11}" type="slidenum">
              <a:rPr lang="en-US" altLang="en-US" smtClean="0">
                <a:solidFill>
                  <a:schemeClr val="bg1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41</a:t>
            </a:fld>
            <a:endParaRPr lang="en-US" altLang="en-US" smtClean="0">
              <a:solidFill>
                <a:schemeClr val="bg1"/>
              </a:solidFill>
            </a:endParaRPr>
          </a:p>
        </p:txBody>
      </p:sp>
      <p:sp>
        <p:nvSpPr>
          <p:cNvPr id="56324" name="Subtitle 2"/>
          <p:cNvSpPr txBox="1">
            <a:spLocks/>
          </p:cNvSpPr>
          <p:nvPr/>
        </p:nvSpPr>
        <p:spPr bwMode="auto">
          <a:xfrm>
            <a:off x="304800" y="2028825"/>
            <a:ext cx="65532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652463" eaLnBrk="0" hangingPunct="0">
              <a:spcBef>
                <a:spcPct val="20000"/>
              </a:spcBef>
              <a:buClr>
                <a:srgbClr val="2A6EBB"/>
              </a:buClr>
              <a:buChar char="•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530225" indent="-203200" defTabSz="652463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815975" indent="-163513" defTabSz="652463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143000" indent="-163513" defTabSz="652463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1470025" indent="-163513" defTabSz="652463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1927225" indent="-163513" defTabSz="6524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384425" indent="-163513" defTabSz="6524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2841625" indent="-163513" defTabSz="6524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298825" indent="-163513" defTabSz="6524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>
              <a:buFontTx/>
              <a:buNone/>
            </a:pPr>
            <a:endParaRPr lang="en-US" altLang="en-US" sz="1800"/>
          </a:p>
        </p:txBody>
      </p:sp>
      <p:sp>
        <p:nvSpPr>
          <p:cNvPr id="56325" name="Subtitle 2"/>
          <p:cNvSpPr txBox="1">
            <a:spLocks/>
          </p:cNvSpPr>
          <p:nvPr/>
        </p:nvSpPr>
        <p:spPr bwMode="auto">
          <a:xfrm>
            <a:off x="339725" y="1066800"/>
            <a:ext cx="2590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652463" eaLnBrk="0" hangingPunct="0">
              <a:spcBef>
                <a:spcPct val="20000"/>
              </a:spcBef>
              <a:buClr>
                <a:srgbClr val="2A6EBB"/>
              </a:buClr>
              <a:buChar char="•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530225" indent="-203200" defTabSz="652463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815975" indent="-163513" defTabSz="652463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143000" indent="-163513" defTabSz="652463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1470025" indent="-163513" defTabSz="652463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1927225" indent="-163513" defTabSz="6524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384425" indent="-163513" defTabSz="6524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2841625" indent="-163513" defTabSz="6524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298825" indent="-163513" defTabSz="6524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>
              <a:buFontTx/>
              <a:buNone/>
            </a:pPr>
            <a:r>
              <a:rPr lang="en-US" altLang="en-US" sz="1800"/>
              <a:t>“It’s not what you give, it’s the way you give it.</a:t>
            </a:r>
            <a:endParaRPr lang="en-US" altLang="en-US" sz="1200"/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254000" y="463550"/>
            <a:ext cx="4013200" cy="533400"/>
          </a:xfrm>
          <a:prstGeom prst="rect">
            <a:avLst/>
          </a:prstGeom>
        </p:spPr>
        <p:txBody>
          <a:bodyPr/>
          <a:lstStyle>
            <a:lvl1pPr marL="244475" indent="-244475" algn="l" defTabSz="652463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Char char="•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0225" indent="-203200" algn="l" defTabSz="652463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600">
                <a:solidFill>
                  <a:schemeClr val="tx1"/>
                </a:solidFill>
                <a:latin typeface="+mn-lt"/>
                <a:ea typeface="+mn-ea"/>
              </a:defRPr>
            </a:lvl2pPr>
            <a:lvl3pPr marL="815975" indent="-163513" algn="l" defTabSz="652463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400">
                <a:solidFill>
                  <a:schemeClr val="tx1"/>
                </a:solidFill>
                <a:latin typeface="+mn-lt"/>
                <a:ea typeface="+mn-ea"/>
              </a:defRPr>
            </a:lvl3pPr>
            <a:lvl4pPr marL="1143000" indent="-163513" algn="l" defTabSz="652463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+mn-lt"/>
                <a:ea typeface="+mn-ea"/>
              </a:defRPr>
            </a:lvl4pPr>
            <a:lvl5pPr marL="1470025" indent="-163513" algn="l" defTabSz="652463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+mn-lt"/>
                <a:ea typeface="+mn-ea"/>
              </a:defRPr>
            </a:lvl5pPr>
            <a:lvl6pPr marL="1927225" indent="-163513" algn="l" defTabSz="652463" rtl="0" fontAlgn="base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64" charset="0"/>
              <a:buChar char="•"/>
              <a:defRPr sz="1000">
                <a:solidFill>
                  <a:schemeClr val="tx1"/>
                </a:solidFill>
                <a:latin typeface="+mn-lt"/>
                <a:ea typeface="+mn-ea"/>
              </a:defRPr>
            </a:lvl6pPr>
            <a:lvl7pPr marL="2384425" indent="-163513" algn="l" defTabSz="652463" rtl="0" fontAlgn="base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64" charset="0"/>
              <a:buChar char="•"/>
              <a:defRPr sz="1000">
                <a:solidFill>
                  <a:schemeClr val="tx1"/>
                </a:solidFill>
                <a:latin typeface="+mn-lt"/>
                <a:ea typeface="+mn-ea"/>
              </a:defRPr>
            </a:lvl7pPr>
            <a:lvl8pPr marL="2841625" indent="-163513" algn="l" defTabSz="652463" rtl="0" fontAlgn="base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64" charset="0"/>
              <a:buChar char="•"/>
              <a:defRPr sz="1000">
                <a:solidFill>
                  <a:schemeClr val="tx1"/>
                </a:solidFill>
                <a:latin typeface="+mn-lt"/>
                <a:ea typeface="+mn-ea"/>
              </a:defRPr>
            </a:lvl8pPr>
            <a:lvl9pPr marL="3298825" indent="-163513" algn="l" defTabSz="652463" rtl="0" fontAlgn="base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64" charset="0"/>
              <a:buChar char="•"/>
              <a:defRPr sz="1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FontTx/>
              <a:buNone/>
              <a:defRPr/>
            </a:pPr>
            <a:r>
              <a:rPr lang="en-US" sz="1800" kern="0" dirty="0" smtClean="0">
                <a:solidFill>
                  <a:srgbClr val="2A6EBB"/>
                </a:solidFill>
              </a:rPr>
              <a:t>On getters and setters</a:t>
            </a:r>
            <a:endParaRPr lang="en-US" altLang="en-US" sz="1800" dirty="0"/>
          </a:p>
        </p:txBody>
      </p:sp>
      <p:sp>
        <p:nvSpPr>
          <p:cNvPr id="56327" name="AutoShape 2" descr="Image result for bruce lee norris"/>
          <p:cNvSpPr>
            <a:spLocks noChangeAspect="1" noChangeArrowheads="1"/>
          </p:cNvSpPr>
          <p:nvPr/>
        </p:nvSpPr>
        <p:spPr bwMode="auto">
          <a:xfrm>
            <a:off x="155575" y="-1189038"/>
            <a:ext cx="3829050" cy="24765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2A6EBB"/>
              </a:buClr>
              <a:buChar char="•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en-US" altLang="en-US"/>
          </a:p>
        </p:txBody>
      </p:sp>
      <p:pic>
        <p:nvPicPr>
          <p:cNvPr id="56328" name="Picture 2" descr="Image result for bruce lee norri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6713" y="730250"/>
            <a:ext cx="3924300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Date Placeholder 3"/>
          <p:cNvSpPr>
            <a:spLocks noGrp="1"/>
          </p:cNvSpPr>
          <p:nvPr>
            <p:ph type="dt" sz="quarter" idx="10"/>
          </p:nvPr>
        </p:nvSpPr>
        <p:spPr>
          <a:xfrm>
            <a:off x="304800" y="3781425"/>
            <a:ext cx="2305050" cy="304800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>
              <a:defRPr/>
            </a:pPr>
            <a:r>
              <a:rPr lang="en-US" sz="800" kern="0" dirty="0" smtClean="0">
                <a:solidFill>
                  <a:srgbClr val="2A6EBB"/>
                </a:solidFill>
                <a:latin typeface="Arial"/>
                <a:ea typeface="ＭＳ Ｐゴシック"/>
                <a:cs typeface="+mj-cs"/>
              </a:rPr>
              <a:t>C++Now May 2017</a:t>
            </a:r>
            <a:endParaRPr lang="en-US" altLang="en-US" sz="800" dirty="0" smtClean="0"/>
          </a:p>
        </p:txBody>
      </p:sp>
      <p:sp>
        <p:nvSpPr>
          <p:cNvPr id="57347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2A6EBB"/>
              </a:buClr>
              <a:buChar char="•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BB76EE89-FBF5-4267-90CF-14DCB748EEF4}" type="slidenum">
              <a:rPr lang="en-US" altLang="en-US" smtClean="0">
                <a:solidFill>
                  <a:schemeClr val="bg1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42</a:t>
            </a:fld>
            <a:endParaRPr lang="en-US" altLang="en-US" smtClean="0">
              <a:solidFill>
                <a:schemeClr val="bg1"/>
              </a:solidFill>
            </a:endParaRPr>
          </a:p>
        </p:txBody>
      </p:sp>
      <p:sp>
        <p:nvSpPr>
          <p:cNvPr id="57348" name="Subtitle 2"/>
          <p:cNvSpPr txBox="1">
            <a:spLocks/>
          </p:cNvSpPr>
          <p:nvPr/>
        </p:nvSpPr>
        <p:spPr bwMode="auto">
          <a:xfrm>
            <a:off x="304800" y="2028825"/>
            <a:ext cx="65532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652463" eaLnBrk="0" hangingPunct="0">
              <a:spcBef>
                <a:spcPct val="20000"/>
              </a:spcBef>
              <a:buClr>
                <a:srgbClr val="2A6EBB"/>
              </a:buClr>
              <a:buChar char="•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530225" indent="-203200" defTabSz="652463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815975" indent="-163513" defTabSz="652463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143000" indent="-163513" defTabSz="652463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1470025" indent="-163513" defTabSz="652463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1927225" indent="-163513" defTabSz="6524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384425" indent="-163513" defTabSz="6524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2841625" indent="-163513" defTabSz="6524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298825" indent="-163513" defTabSz="6524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>
              <a:buFontTx/>
              <a:buNone/>
            </a:pPr>
            <a:endParaRPr lang="en-US" altLang="en-US" sz="1800"/>
          </a:p>
        </p:txBody>
      </p:sp>
      <p:sp>
        <p:nvSpPr>
          <p:cNvPr id="57349" name="Subtitle 2"/>
          <p:cNvSpPr txBox="1">
            <a:spLocks/>
          </p:cNvSpPr>
          <p:nvPr/>
        </p:nvSpPr>
        <p:spPr bwMode="auto">
          <a:xfrm>
            <a:off x="339725" y="1066800"/>
            <a:ext cx="2590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652463" eaLnBrk="0" hangingPunct="0">
              <a:spcBef>
                <a:spcPct val="20000"/>
              </a:spcBef>
              <a:buClr>
                <a:srgbClr val="2A6EBB"/>
              </a:buClr>
              <a:buChar char="•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530225" indent="-203200" defTabSz="652463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815975" indent="-163513" defTabSz="652463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143000" indent="-163513" defTabSz="652463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1470025" indent="-163513" defTabSz="652463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1927225" indent="-163513" defTabSz="6524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384425" indent="-163513" defTabSz="6524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2841625" indent="-163513" defTabSz="6524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298825" indent="-163513" defTabSz="6524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>
              <a:buFontTx/>
              <a:buNone/>
            </a:pPr>
            <a:r>
              <a:rPr lang="en-US" altLang="en-US" sz="1800"/>
              <a:t>“It’s not what you give, it’s the way you give it.</a:t>
            </a:r>
            <a:endParaRPr lang="en-US" altLang="en-US" sz="1200"/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254000" y="463550"/>
            <a:ext cx="4013200" cy="533400"/>
          </a:xfrm>
          <a:prstGeom prst="rect">
            <a:avLst/>
          </a:prstGeom>
        </p:spPr>
        <p:txBody>
          <a:bodyPr/>
          <a:lstStyle>
            <a:lvl1pPr marL="244475" indent="-244475" algn="l" defTabSz="652463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Char char="•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0225" indent="-203200" algn="l" defTabSz="652463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600">
                <a:solidFill>
                  <a:schemeClr val="tx1"/>
                </a:solidFill>
                <a:latin typeface="+mn-lt"/>
                <a:ea typeface="+mn-ea"/>
              </a:defRPr>
            </a:lvl2pPr>
            <a:lvl3pPr marL="815975" indent="-163513" algn="l" defTabSz="652463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400">
                <a:solidFill>
                  <a:schemeClr val="tx1"/>
                </a:solidFill>
                <a:latin typeface="+mn-lt"/>
                <a:ea typeface="+mn-ea"/>
              </a:defRPr>
            </a:lvl3pPr>
            <a:lvl4pPr marL="1143000" indent="-163513" algn="l" defTabSz="652463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+mn-lt"/>
                <a:ea typeface="+mn-ea"/>
              </a:defRPr>
            </a:lvl4pPr>
            <a:lvl5pPr marL="1470025" indent="-163513" algn="l" defTabSz="652463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+mn-lt"/>
                <a:ea typeface="+mn-ea"/>
              </a:defRPr>
            </a:lvl5pPr>
            <a:lvl6pPr marL="1927225" indent="-163513" algn="l" defTabSz="652463" rtl="0" fontAlgn="base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64" charset="0"/>
              <a:buChar char="•"/>
              <a:defRPr sz="1000">
                <a:solidFill>
                  <a:schemeClr val="tx1"/>
                </a:solidFill>
                <a:latin typeface="+mn-lt"/>
                <a:ea typeface="+mn-ea"/>
              </a:defRPr>
            </a:lvl6pPr>
            <a:lvl7pPr marL="2384425" indent="-163513" algn="l" defTabSz="652463" rtl="0" fontAlgn="base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64" charset="0"/>
              <a:buChar char="•"/>
              <a:defRPr sz="1000">
                <a:solidFill>
                  <a:schemeClr val="tx1"/>
                </a:solidFill>
                <a:latin typeface="+mn-lt"/>
                <a:ea typeface="+mn-ea"/>
              </a:defRPr>
            </a:lvl7pPr>
            <a:lvl8pPr marL="2841625" indent="-163513" algn="l" defTabSz="652463" rtl="0" fontAlgn="base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64" charset="0"/>
              <a:buChar char="•"/>
              <a:defRPr sz="1000">
                <a:solidFill>
                  <a:schemeClr val="tx1"/>
                </a:solidFill>
                <a:latin typeface="+mn-lt"/>
                <a:ea typeface="+mn-ea"/>
              </a:defRPr>
            </a:lvl8pPr>
            <a:lvl9pPr marL="3298825" indent="-163513" algn="l" defTabSz="652463" rtl="0" fontAlgn="base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64" charset="0"/>
              <a:buChar char="•"/>
              <a:defRPr sz="1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FontTx/>
              <a:buNone/>
              <a:defRPr/>
            </a:pPr>
            <a:r>
              <a:rPr lang="en-US" sz="1800" kern="0" dirty="0" smtClean="0">
                <a:solidFill>
                  <a:srgbClr val="2A6EBB"/>
                </a:solidFill>
              </a:rPr>
              <a:t>On getters and setters</a:t>
            </a:r>
            <a:endParaRPr lang="en-US" altLang="en-US" sz="1800" dirty="0"/>
          </a:p>
        </p:txBody>
      </p:sp>
      <p:sp>
        <p:nvSpPr>
          <p:cNvPr id="57351" name="AutoShape 2" descr="Image result for bruce lee norris"/>
          <p:cNvSpPr>
            <a:spLocks noChangeAspect="1" noChangeArrowheads="1"/>
          </p:cNvSpPr>
          <p:nvPr/>
        </p:nvSpPr>
        <p:spPr bwMode="auto">
          <a:xfrm>
            <a:off x="155575" y="-1189038"/>
            <a:ext cx="3829050" cy="24765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2A6EBB"/>
              </a:buClr>
              <a:buChar char="•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en-US" altLang="en-US"/>
          </a:p>
        </p:txBody>
      </p:sp>
      <p:pic>
        <p:nvPicPr>
          <p:cNvPr id="57352" name="Picture 10" descr="Image result for bruce lee norri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903288"/>
            <a:ext cx="3924300" cy="1874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Date Placeholder 3"/>
          <p:cNvSpPr>
            <a:spLocks noGrp="1"/>
          </p:cNvSpPr>
          <p:nvPr>
            <p:ph type="dt" sz="quarter" idx="10"/>
          </p:nvPr>
        </p:nvSpPr>
        <p:spPr>
          <a:xfrm>
            <a:off x="304800" y="3781425"/>
            <a:ext cx="2305050" cy="304800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>
              <a:defRPr/>
            </a:pPr>
            <a:r>
              <a:rPr lang="en-US" sz="800" kern="0" dirty="0" smtClean="0">
                <a:solidFill>
                  <a:srgbClr val="2A6EBB"/>
                </a:solidFill>
                <a:latin typeface="Arial"/>
                <a:ea typeface="ＭＳ Ｐゴシック"/>
                <a:cs typeface="+mj-cs"/>
              </a:rPr>
              <a:t>C++Now May 2017</a:t>
            </a:r>
            <a:endParaRPr lang="en-US" altLang="en-US" sz="800" dirty="0" smtClean="0"/>
          </a:p>
        </p:txBody>
      </p:sp>
      <p:sp>
        <p:nvSpPr>
          <p:cNvPr id="5837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2A6EBB"/>
              </a:buClr>
              <a:buChar char="•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947A4D14-9492-48E6-8371-6F884AC7F208}" type="slidenum">
              <a:rPr lang="en-US" altLang="en-US" smtClean="0">
                <a:solidFill>
                  <a:schemeClr val="bg1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43</a:t>
            </a:fld>
            <a:endParaRPr lang="en-US" altLang="en-US" smtClean="0">
              <a:solidFill>
                <a:schemeClr val="bg1"/>
              </a:solidFill>
            </a:endParaRPr>
          </a:p>
        </p:txBody>
      </p:sp>
      <p:sp>
        <p:nvSpPr>
          <p:cNvPr id="58372" name="Subtitle 2"/>
          <p:cNvSpPr txBox="1">
            <a:spLocks/>
          </p:cNvSpPr>
          <p:nvPr/>
        </p:nvSpPr>
        <p:spPr bwMode="auto">
          <a:xfrm>
            <a:off x="304800" y="2028825"/>
            <a:ext cx="65532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652463" eaLnBrk="0" hangingPunct="0">
              <a:spcBef>
                <a:spcPct val="20000"/>
              </a:spcBef>
              <a:buClr>
                <a:srgbClr val="2A6EBB"/>
              </a:buClr>
              <a:buChar char="•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530225" indent="-203200" defTabSz="652463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815975" indent="-163513" defTabSz="652463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143000" indent="-163513" defTabSz="652463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1470025" indent="-163513" defTabSz="652463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1927225" indent="-163513" defTabSz="6524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384425" indent="-163513" defTabSz="6524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2841625" indent="-163513" defTabSz="6524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298825" indent="-163513" defTabSz="6524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>
              <a:buFontTx/>
              <a:buNone/>
            </a:pPr>
            <a:endParaRPr lang="en-US" altLang="en-US" sz="1800"/>
          </a:p>
        </p:txBody>
      </p:sp>
      <p:sp>
        <p:nvSpPr>
          <p:cNvPr id="58373" name="Subtitle 2"/>
          <p:cNvSpPr txBox="1">
            <a:spLocks/>
          </p:cNvSpPr>
          <p:nvPr/>
        </p:nvSpPr>
        <p:spPr bwMode="auto">
          <a:xfrm>
            <a:off x="339725" y="1066800"/>
            <a:ext cx="2590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652463" eaLnBrk="0" hangingPunct="0">
              <a:spcBef>
                <a:spcPct val="20000"/>
              </a:spcBef>
              <a:buClr>
                <a:srgbClr val="2A6EBB"/>
              </a:buClr>
              <a:buChar char="•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530225" indent="-203200" defTabSz="652463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815975" indent="-163513" defTabSz="652463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143000" indent="-163513" defTabSz="652463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1470025" indent="-163513" defTabSz="652463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1927225" indent="-163513" defTabSz="6524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384425" indent="-163513" defTabSz="6524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2841625" indent="-163513" defTabSz="6524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298825" indent="-163513" defTabSz="6524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>
              <a:buFontTx/>
              <a:buNone/>
            </a:pPr>
            <a:r>
              <a:rPr lang="en-US" altLang="en-US" sz="1800"/>
              <a:t>“It’s not what you give, it’s the way you give it.</a:t>
            </a:r>
            <a:endParaRPr lang="en-US" altLang="en-US" sz="1200"/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254000" y="463550"/>
            <a:ext cx="4013200" cy="533400"/>
          </a:xfrm>
          <a:prstGeom prst="rect">
            <a:avLst/>
          </a:prstGeom>
        </p:spPr>
        <p:txBody>
          <a:bodyPr/>
          <a:lstStyle>
            <a:lvl1pPr marL="244475" indent="-244475" algn="l" defTabSz="652463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Char char="•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0225" indent="-203200" algn="l" defTabSz="652463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600">
                <a:solidFill>
                  <a:schemeClr val="tx1"/>
                </a:solidFill>
                <a:latin typeface="+mn-lt"/>
                <a:ea typeface="+mn-ea"/>
              </a:defRPr>
            </a:lvl2pPr>
            <a:lvl3pPr marL="815975" indent="-163513" algn="l" defTabSz="652463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400">
                <a:solidFill>
                  <a:schemeClr val="tx1"/>
                </a:solidFill>
                <a:latin typeface="+mn-lt"/>
                <a:ea typeface="+mn-ea"/>
              </a:defRPr>
            </a:lvl3pPr>
            <a:lvl4pPr marL="1143000" indent="-163513" algn="l" defTabSz="652463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+mn-lt"/>
                <a:ea typeface="+mn-ea"/>
              </a:defRPr>
            </a:lvl4pPr>
            <a:lvl5pPr marL="1470025" indent="-163513" algn="l" defTabSz="652463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+mn-lt"/>
                <a:ea typeface="+mn-ea"/>
              </a:defRPr>
            </a:lvl5pPr>
            <a:lvl6pPr marL="1927225" indent="-163513" algn="l" defTabSz="652463" rtl="0" fontAlgn="base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64" charset="0"/>
              <a:buChar char="•"/>
              <a:defRPr sz="1000">
                <a:solidFill>
                  <a:schemeClr val="tx1"/>
                </a:solidFill>
                <a:latin typeface="+mn-lt"/>
                <a:ea typeface="+mn-ea"/>
              </a:defRPr>
            </a:lvl6pPr>
            <a:lvl7pPr marL="2384425" indent="-163513" algn="l" defTabSz="652463" rtl="0" fontAlgn="base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64" charset="0"/>
              <a:buChar char="•"/>
              <a:defRPr sz="1000">
                <a:solidFill>
                  <a:schemeClr val="tx1"/>
                </a:solidFill>
                <a:latin typeface="+mn-lt"/>
                <a:ea typeface="+mn-ea"/>
              </a:defRPr>
            </a:lvl7pPr>
            <a:lvl8pPr marL="2841625" indent="-163513" algn="l" defTabSz="652463" rtl="0" fontAlgn="base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64" charset="0"/>
              <a:buChar char="•"/>
              <a:defRPr sz="1000">
                <a:solidFill>
                  <a:schemeClr val="tx1"/>
                </a:solidFill>
                <a:latin typeface="+mn-lt"/>
                <a:ea typeface="+mn-ea"/>
              </a:defRPr>
            </a:lvl8pPr>
            <a:lvl9pPr marL="3298825" indent="-163513" algn="l" defTabSz="652463" rtl="0" fontAlgn="base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64" charset="0"/>
              <a:buChar char="•"/>
              <a:defRPr sz="1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FontTx/>
              <a:buNone/>
              <a:defRPr/>
            </a:pPr>
            <a:r>
              <a:rPr lang="en-US" sz="1800" kern="0" dirty="0" smtClean="0">
                <a:solidFill>
                  <a:srgbClr val="2A6EBB"/>
                </a:solidFill>
              </a:rPr>
              <a:t>On getters and setters</a:t>
            </a:r>
            <a:endParaRPr lang="en-US" altLang="en-US" sz="1800" dirty="0"/>
          </a:p>
        </p:txBody>
      </p:sp>
      <p:sp>
        <p:nvSpPr>
          <p:cNvPr id="58375" name="AutoShape 2" descr="Image result for bruce lee norris"/>
          <p:cNvSpPr>
            <a:spLocks noChangeAspect="1" noChangeArrowheads="1"/>
          </p:cNvSpPr>
          <p:nvPr/>
        </p:nvSpPr>
        <p:spPr bwMode="auto">
          <a:xfrm>
            <a:off x="155575" y="-1189038"/>
            <a:ext cx="3829050" cy="24765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2A6EBB"/>
              </a:buClr>
              <a:buChar char="•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en-US" altLang="en-US"/>
          </a:p>
        </p:txBody>
      </p:sp>
      <p:pic>
        <p:nvPicPr>
          <p:cNvPr id="58376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708025"/>
            <a:ext cx="3432175" cy="2219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Date Placeholder 3"/>
          <p:cNvSpPr>
            <a:spLocks noGrp="1"/>
          </p:cNvSpPr>
          <p:nvPr>
            <p:ph type="dt" sz="quarter" idx="10"/>
          </p:nvPr>
        </p:nvSpPr>
        <p:spPr>
          <a:xfrm>
            <a:off x="304800" y="3781425"/>
            <a:ext cx="2305050" cy="304800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>
              <a:defRPr/>
            </a:pPr>
            <a:r>
              <a:rPr lang="en-US" sz="800" kern="0" dirty="0" smtClean="0">
                <a:solidFill>
                  <a:srgbClr val="2A6EBB"/>
                </a:solidFill>
                <a:latin typeface="Arial"/>
                <a:ea typeface="ＭＳ Ｐゴシック"/>
                <a:cs typeface="+mj-cs"/>
              </a:rPr>
              <a:t>C++Now May 2017</a:t>
            </a:r>
            <a:endParaRPr lang="en-US" altLang="en-US" sz="800" dirty="0" smtClean="0"/>
          </a:p>
        </p:txBody>
      </p:sp>
      <p:sp>
        <p:nvSpPr>
          <p:cNvPr id="59395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2A6EBB"/>
              </a:buClr>
              <a:buChar char="•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CB5C448B-7AAB-4F66-A33D-C653711D857D}" type="slidenum">
              <a:rPr lang="en-US" altLang="en-US" smtClean="0">
                <a:solidFill>
                  <a:schemeClr val="bg1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44</a:t>
            </a:fld>
            <a:endParaRPr lang="en-US" altLang="en-US" smtClean="0">
              <a:solidFill>
                <a:schemeClr val="bg1"/>
              </a:solidFill>
            </a:endParaRPr>
          </a:p>
        </p:txBody>
      </p:sp>
      <p:sp>
        <p:nvSpPr>
          <p:cNvPr id="59396" name="Subtitle 2"/>
          <p:cNvSpPr txBox="1">
            <a:spLocks/>
          </p:cNvSpPr>
          <p:nvPr/>
        </p:nvSpPr>
        <p:spPr bwMode="auto">
          <a:xfrm>
            <a:off x="304800" y="2028825"/>
            <a:ext cx="65532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652463" eaLnBrk="0" hangingPunct="0">
              <a:spcBef>
                <a:spcPct val="20000"/>
              </a:spcBef>
              <a:buClr>
                <a:srgbClr val="2A6EBB"/>
              </a:buClr>
              <a:buChar char="•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530225" indent="-203200" defTabSz="652463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815975" indent="-163513" defTabSz="652463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143000" indent="-163513" defTabSz="652463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1470025" indent="-163513" defTabSz="652463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1927225" indent="-163513" defTabSz="6524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384425" indent="-163513" defTabSz="6524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2841625" indent="-163513" defTabSz="6524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298825" indent="-163513" defTabSz="6524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>
              <a:buFontTx/>
              <a:buNone/>
            </a:pPr>
            <a:endParaRPr lang="en-US" altLang="en-US" sz="1800"/>
          </a:p>
        </p:txBody>
      </p:sp>
      <p:sp>
        <p:nvSpPr>
          <p:cNvPr id="59397" name="Subtitle 2"/>
          <p:cNvSpPr txBox="1">
            <a:spLocks/>
          </p:cNvSpPr>
          <p:nvPr/>
        </p:nvSpPr>
        <p:spPr bwMode="auto">
          <a:xfrm>
            <a:off x="339725" y="1066800"/>
            <a:ext cx="2590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652463" eaLnBrk="0" hangingPunct="0">
              <a:spcBef>
                <a:spcPct val="20000"/>
              </a:spcBef>
              <a:buClr>
                <a:srgbClr val="2A6EBB"/>
              </a:buClr>
              <a:buChar char="•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530225" indent="-203200" defTabSz="652463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815975" indent="-163513" defTabSz="652463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143000" indent="-163513" defTabSz="652463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1470025" indent="-163513" defTabSz="652463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1927225" indent="-163513" defTabSz="6524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384425" indent="-163513" defTabSz="6524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2841625" indent="-163513" defTabSz="6524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298825" indent="-163513" defTabSz="6524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>
              <a:buFontTx/>
              <a:buNone/>
            </a:pPr>
            <a:r>
              <a:rPr lang="en-US" altLang="en-US" sz="1800"/>
              <a:t>“It’s not what you give, it’s the way you give it.</a:t>
            </a:r>
            <a:endParaRPr lang="en-US" altLang="en-US" sz="1200"/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254000" y="463550"/>
            <a:ext cx="4013200" cy="533400"/>
          </a:xfrm>
          <a:prstGeom prst="rect">
            <a:avLst/>
          </a:prstGeom>
        </p:spPr>
        <p:txBody>
          <a:bodyPr/>
          <a:lstStyle>
            <a:lvl1pPr marL="244475" indent="-244475" algn="l" defTabSz="652463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Char char="•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0225" indent="-203200" algn="l" defTabSz="652463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600">
                <a:solidFill>
                  <a:schemeClr val="tx1"/>
                </a:solidFill>
                <a:latin typeface="+mn-lt"/>
                <a:ea typeface="+mn-ea"/>
              </a:defRPr>
            </a:lvl2pPr>
            <a:lvl3pPr marL="815975" indent="-163513" algn="l" defTabSz="652463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400">
                <a:solidFill>
                  <a:schemeClr val="tx1"/>
                </a:solidFill>
                <a:latin typeface="+mn-lt"/>
                <a:ea typeface="+mn-ea"/>
              </a:defRPr>
            </a:lvl3pPr>
            <a:lvl4pPr marL="1143000" indent="-163513" algn="l" defTabSz="652463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+mn-lt"/>
                <a:ea typeface="+mn-ea"/>
              </a:defRPr>
            </a:lvl4pPr>
            <a:lvl5pPr marL="1470025" indent="-163513" algn="l" defTabSz="652463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+mn-lt"/>
                <a:ea typeface="+mn-ea"/>
              </a:defRPr>
            </a:lvl5pPr>
            <a:lvl6pPr marL="1927225" indent="-163513" algn="l" defTabSz="652463" rtl="0" fontAlgn="base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64" charset="0"/>
              <a:buChar char="•"/>
              <a:defRPr sz="1000">
                <a:solidFill>
                  <a:schemeClr val="tx1"/>
                </a:solidFill>
                <a:latin typeface="+mn-lt"/>
                <a:ea typeface="+mn-ea"/>
              </a:defRPr>
            </a:lvl6pPr>
            <a:lvl7pPr marL="2384425" indent="-163513" algn="l" defTabSz="652463" rtl="0" fontAlgn="base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64" charset="0"/>
              <a:buChar char="•"/>
              <a:defRPr sz="1000">
                <a:solidFill>
                  <a:schemeClr val="tx1"/>
                </a:solidFill>
                <a:latin typeface="+mn-lt"/>
                <a:ea typeface="+mn-ea"/>
              </a:defRPr>
            </a:lvl7pPr>
            <a:lvl8pPr marL="2841625" indent="-163513" algn="l" defTabSz="652463" rtl="0" fontAlgn="base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64" charset="0"/>
              <a:buChar char="•"/>
              <a:defRPr sz="1000">
                <a:solidFill>
                  <a:schemeClr val="tx1"/>
                </a:solidFill>
                <a:latin typeface="+mn-lt"/>
                <a:ea typeface="+mn-ea"/>
              </a:defRPr>
            </a:lvl8pPr>
            <a:lvl9pPr marL="3298825" indent="-163513" algn="l" defTabSz="652463" rtl="0" fontAlgn="base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64" charset="0"/>
              <a:buChar char="•"/>
              <a:defRPr sz="1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FontTx/>
              <a:buNone/>
              <a:defRPr/>
            </a:pPr>
            <a:r>
              <a:rPr lang="en-US" sz="1800" kern="0" dirty="0" smtClean="0">
                <a:solidFill>
                  <a:srgbClr val="2A6EBB"/>
                </a:solidFill>
              </a:rPr>
              <a:t>On getters and setters</a:t>
            </a:r>
            <a:endParaRPr lang="en-US" altLang="en-US" sz="1800" dirty="0"/>
          </a:p>
        </p:txBody>
      </p:sp>
      <p:sp>
        <p:nvSpPr>
          <p:cNvPr id="59399" name="AutoShape 2" descr="Image result for bruce lee norris"/>
          <p:cNvSpPr>
            <a:spLocks noChangeAspect="1" noChangeArrowheads="1"/>
          </p:cNvSpPr>
          <p:nvPr/>
        </p:nvSpPr>
        <p:spPr bwMode="auto">
          <a:xfrm>
            <a:off x="155575" y="-1189038"/>
            <a:ext cx="3829050" cy="24765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2A6EBB"/>
              </a:buClr>
              <a:buChar char="•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en-US" altLang="en-US"/>
          </a:p>
        </p:txBody>
      </p:sp>
      <p:pic>
        <p:nvPicPr>
          <p:cNvPr id="59400" name="Picture 2" descr="Image result for bruce lee norri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93"/>
          <a:stretch>
            <a:fillRect/>
          </a:stretch>
        </p:blipFill>
        <p:spPr bwMode="auto">
          <a:xfrm>
            <a:off x="3124200" y="993775"/>
            <a:ext cx="3924300" cy="172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Date Placeholder 3"/>
          <p:cNvSpPr>
            <a:spLocks noGrp="1"/>
          </p:cNvSpPr>
          <p:nvPr>
            <p:ph type="dt" sz="quarter" idx="10"/>
          </p:nvPr>
        </p:nvSpPr>
        <p:spPr>
          <a:xfrm>
            <a:off x="304800" y="3781425"/>
            <a:ext cx="2305050" cy="304800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>
              <a:defRPr/>
            </a:pPr>
            <a:r>
              <a:rPr lang="en-US" sz="800" kern="0" dirty="0" smtClean="0">
                <a:solidFill>
                  <a:srgbClr val="2A6EBB"/>
                </a:solidFill>
                <a:latin typeface="Arial"/>
                <a:ea typeface="ＭＳ Ｐゴシック"/>
                <a:cs typeface="+mj-cs"/>
              </a:rPr>
              <a:t>C++Now May 2017</a:t>
            </a:r>
            <a:endParaRPr lang="en-US" altLang="en-US" sz="800" dirty="0" smtClean="0"/>
          </a:p>
        </p:txBody>
      </p:sp>
      <p:sp>
        <p:nvSpPr>
          <p:cNvPr id="60419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2A6EBB"/>
              </a:buClr>
              <a:buChar char="•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2A8F6901-FBFF-40FC-B1FD-DE52F6C5EC2C}" type="slidenum">
              <a:rPr lang="en-US" altLang="en-US" smtClean="0">
                <a:solidFill>
                  <a:schemeClr val="bg1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45</a:t>
            </a:fld>
            <a:endParaRPr lang="en-US" altLang="en-US" smtClean="0">
              <a:solidFill>
                <a:schemeClr val="bg1"/>
              </a:solidFill>
            </a:endParaRPr>
          </a:p>
        </p:txBody>
      </p:sp>
      <p:sp>
        <p:nvSpPr>
          <p:cNvPr id="60420" name="Subtitle 2"/>
          <p:cNvSpPr txBox="1">
            <a:spLocks/>
          </p:cNvSpPr>
          <p:nvPr/>
        </p:nvSpPr>
        <p:spPr bwMode="auto">
          <a:xfrm>
            <a:off x="304800" y="2028825"/>
            <a:ext cx="65532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652463" eaLnBrk="0" hangingPunct="0">
              <a:spcBef>
                <a:spcPct val="20000"/>
              </a:spcBef>
              <a:buClr>
                <a:srgbClr val="2A6EBB"/>
              </a:buClr>
              <a:buChar char="•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530225" indent="-203200" defTabSz="652463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815975" indent="-163513" defTabSz="652463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143000" indent="-163513" defTabSz="652463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1470025" indent="-163513" defTabSz="652463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1927225" indent="-163513" defTabSz="6524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384425" indent="-163513" defTabSz="6524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2841625" indent="-163513" defTabSz="6524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298825" indent="-163513" defTabSz="6524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>
              <a:buFontTx/>
              <a:buNone/>
            </a:pPr>
            <a:endParaRPr lang="en-US" altLang="en-US" sz="1800"/>
          </a:p>
        </p:txBody>
      </p:sp>
      <p:sp>
        <p:nvSpPr>
          <p:cNvPr id="60421" name="Subtitle 2"/>
          <p:cNvSpPr txBox="1">
            <a:spLocks/>
          </p:cNvSpPr>
          <p:nvPr/>
        </p:nvSpPr>
        <p:spPr bwMode="auto">
          <a:xfrm>
            <a:off x="339725" y="1066800"/>
            <a:ext cx="2590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652463" eaLnBrk="0" hangingPunct="0">
              <a:spcBef>
                <a:spcPct val="20000"/>
              </a:spcBef>
              <a:buClr>
                <a:srgbClr val="2A6EBB"/>
              </a:buClr>
              <a:buChar char="•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530225" indent="-203200" defTabSz="652463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815975" indent="-163513" defTabSz="652463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143000" indent="-163513" defTabSz="652463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1470025" indent="-163513" defTabSz="652463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1927225" indent="-163513" defTabSz="6524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384425" indent="-163513" defTabSz="6524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2841625" indent="-163513" defTabSz="6524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298825" indent="-163513" defTabSz="6524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>
              <a:buFontTx/>
              <a:buNone/>
            </a:pPr>
            <a:r>
              <a:rPr lang="en-US" altLang="en-US" sz="1800"/>
              <a:t>“It’s not what you give, it’s the way you give it.</a:t>
            </a:r>
            <a:endParaRPr lang="en-US" altLang="en-US" sz="1200"/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254000" y="463550"/>
            <a:ext cx="4013200" cy="533400"/>
          </a:xfrm>
          <a:prstGeom prst="rect">
            <a:avLst/>
          </a:prstGeom>
        </p:spPr>
        <p:txBody>
          <a:bodyPr/>
          <a:lstStyle>
            <a:lvl1pPr marL="244475" indent="-244475" algn="l" defTabSz="652463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Char char="•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0225" indent="-203200" algn="l" defTabSz="652463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600">
                <a:solidFill>
                  <a:schemeClr val="tx1"/>
                </a:solidFill>
                <a:latin typeface="+mn-lt"/>
                <a:ea typeface="+mn-ea"/>
              </a:defRPr>
            </a:lvl2pPr>
            <a:lvl3pPr marL="815975" indent="-163513" algn="l" defTabSz="652463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400">
                <a:solidFill>
                  <a:schemeClr val="tx1"/>
                </a:solidFill>
                <a:latin typeface="+mn-lt"/>
                <a:ea typeface="+mn-ea"/>
              </a:defRPr>
            </a:lvl3pPr>
            <a:lvl4pPr marL="1143000" indent="-163513" algn="l" defTabSz="652463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+mn-lt"/>
                <a:ea typeface="+mn-ea"/>
              </a:defRPr>
            </a:lvl4pPr>
            <a:lvl5pPr marL="1470025" indent="-163513" algn="l" defTabSz="652463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+mn-lt"/>
                <a:ea typeface="+mn-ea"/>
              </a:defRPr>
            </a:lvl5pPr>
            <a:lvl6pPr marL="1927225" indent="-163513" algn="l" defTabSz="652463" rtl="0" fontAlgn="base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64" charset="0"/>
              <a:buChar char="•"/>
              <a:defRPr sz="1000">
                <a:solidFill>
                  <a:schemeClr val="tx1"/>
                </a:solidFill>
                <a:latin typeface="+mn-lt"/>
                <a:ea typeface="+mn-ea"/>
              </a:defRPr>
            </a:lvl6pPr>
            <a:lvl7pPr marL="2384425" indent="-163513" algn="l" defTabSz="652463" rtl="0" fontAlgn="base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64" charset="0"/>
              <a:buChar char="•"/>
              <a:defRPr sz="1000">
                <a:solidFill>
                  <a:schemeClr val="tx1"/>
                </a:solidFill>
                <a:latin typeface="+mn-lt"/>
                <a:ea typeface="+mn-ea"/>
              </a:defRPr>
            </a:lvl7pPr>
            <a:lvl8pPr marL="2841625" indent="-163513" algn="l" defTabSz="652463" rtl="0" fontAlgn="base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64" charset="0"/>
              <a:buChar char="•"/>
              <a:defRPr sz="1000">
                <a:solidFill>
                  <a:schemeClr val="tx1"/>
                </a:solidFill>
                <a:latin typeface="+mn-lt"/>
                <a:ea typeface="+mn-ea"/>
              </a:defRPr>
            </a:lvl8pPr>
            <a:lvl9pPr marL="3298825" indent="-163513" algn="l" defTabSz="652463" rtl="0" fontAlgn="base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64" charset="0"/>
              <a:buChar char="•"/>
              <a:defRPr sz="1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FontTx/>
              <a:buNone/>
              <a:defRPr/>
            </a:pPr>
            <a:r>
              <a:rPr lang="en-US" sz="1800" kern="0" dirty="0" smtClean="0">
                <a:solidFill>
                  <a:srgbClr val="2A6EBB"/>
                </a:solidFill>
              </a:rPr>
              <a:t>On getters and setters</a:t>
            </a:r>
            <a:endParaRPr lang="en-US" altLang="en-US" sz="1800" dirty="0"/>
          </a:p>
        </p:txBody>
      </p:sp>
      <p:sp>
        <p:nvSpPr>
          <p:cNvPr id="60423" name="AutoShape 2" descr="Image result for bruce lee norris"/>
          <p:cNvSpPr>
            <a:spLocks noChangeAspect="1" noChangeArrowheads="1"/>
          </p:cNvSpPr>
          <p:nvPr/>
        </p:nvSpPr>
        <p:spPr bwMode="auto">
          <a:xfrm>
            <a:off x="155575" y="-1189038"/>
            <a:ext cx="3829050" cy="24765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2A6EBB"/>
              </a:buClr>
              <a:buChar char="•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en-US" altLang="en-US"/>
          </a:p>
        </p:txBody>
      </p:sp>
      <p:pic>
        <p:nvPicPr>
          <p:cNvPr id="60424" name="Picture 2" descr="Image result for bruce lee norri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381000"/>
            <a:ext cx="3924300" cy="294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Date Placeholder 3"/>
          <p:cNvSpPr>
            <a:spLocks noGrp="1"/>
          </p:cNvSpPr>
          <p:nvPr>
            <p:ph type="dt" sz="quarter" idx="10"/>
          </p:nvPr>
        </p:nvSpPr>
        <p:spPr>
          <a:xfrm>
            <a:off x="304800" y="3781425"/>
            <a:ext cx="2305050" cy="304800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>
              <a:defRPr/>
            </a:pPr>
            <a:r>
              <a:rPr lang="en-US" sz="800" kern="0" dirty="0" smtClean="0">
                <a:solidFill>
                  <a:srgbClr val="2A6EBB"/>
                </a:solidFill>
                <a:latin typeface="Arial"/>
                <a:ea typeface="ＭＳ Ｐゴシック"/>
                <a:cs typeface="+mj-cs"/>
              </a:rPr>
              <a:t>C++Now May 2017</a:t>
            </a:r>
            <a:endParaRPr lang="en-US" altLang="en-US" sz="800" dirty="0" smtClean="0"/>
          </a:p>
        </p:txBody>
      </p:sp>
      <p:sp>
        <p:nvSpPr>
          <p:cNvPr id="61443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2A6EBB"/>
              </a:buClr>
              <a:buChar char="•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57A0FEBB-7F33-459C-8FEA-540FE3239AB1}" type="slidenum">
              <a:rPr lang="en-US" altLang="en-US" smtClean="0">
                <a:solidFill>
                  <a:schemeClr val="bg1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46</a:t>
            </a:fld>
            <a:endParaRPr lang="en-US" altLang="en-US" smtClean="0">
              <a:solidFill>
                <a:schemeClr val="bg1"/>
              </a:solidFill>
            </a:endParaRPr>
          </a:p>
        </p:txBody>
      </p:sp>
      <p:sp>
        <p:nvSpPr>
          <p:cNvPr id="61444" name="Subtitle 2"/>
          <p:cNvSpPr txBox="1">
            <a:spLocks/>
          </p:cNvSpPr>
          <p:nvPr/>
        </p:nvSpPr>
        <p:spPr bwMode="auto">
          <a:xfrm>
            <a:off x="304800" y="2028825"/>
            <a:ext cx="65532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652463" eaLnBrk="0" hangingPunct="0">
              <a:spcBef>
                <a:spcPct val="20000"/>
              </a:spcBef>
              <a:buClr>
                <a:srgbClr val="2A6EBB"/>
              </a:buClr>
              <a:buChar char="•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530225" indent="-203200" defTabSz="652463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815975" indent="-163513" defTabSz="652463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143000" indent="-163513" defTabSz="652463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1470025" indent="-163513" defTabSz="652463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1927225" indent="-163513" defTabSz="6524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384425" indent="-163513" defTabSz="6524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2841625" indent="-163513" defTabSz="6524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298825" indent="-163513" defTabSz="6524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>
              <a:buFontTx/>
              <a:buNone/>
            </a:pPr>
            <a:endParaRPr lang="en-US" altLang="en-US" sz="1800"/>
          </a:p>
        </p:txBody>
      </p:sp>
      <p:sp>
        <p:nvSpPr>
          <p:cNvPr id="61445" name="Subtitle 2"/>
          <p:cNvSpPr txBox="1">
            <a:spLocks/>
          </p:cNvSpPr>
          <p:nvPr/>
        </p:nvSpPr>
        <p:spPr bwMode="auto">
          <a:xfrm>
            <a:off x="339725" y="1066800"/>
            <a:ext cx="2590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652463" eaLnBrk="0" hangingPunct="0">
              <a:spcBef>
                <a:spcPct val="20000"/>
              </a:spcBef>
              <a:buClr>
                <a:srgbClr val="2A6EBB"/>
              </a:buClr>
              <a:buChar char="•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530225" indent="-203200" defTabSz="652463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815975" indent="-163513" defTabSz="652463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143000" indent="-163513" defTabSz="652463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1470025" indent="-163513" defTabSz="652463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1927225" indent="-163513" defTabSz="6524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384425" indent="-163513" defTabSz="6524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2841625" indent="-163513" defTabSz="6524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298825" indent="-163513" defTabSz="6524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>
              <a:buFontTx/>
              <a:buNone/>
            </a:pPr>
            <a:r>
              <a:rPr lang="en-US" altLang="en-US" sz="1800"/>
              <a:t>“It’s not what you give, it’s the way you give it.</a:t>
            </a:r>
            <a:endParaRPr lang="en-US" altLang="en-US" sz="1200"/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254000" y="463550"/>
            <a:ext cx="4013200" cy="533400"/>
          </a:xfrm>
          <a:prstGeom prst="rect">
            <a:avLst/>
          </a:prstGeom>
        </p:spPr>
        <p:txBody>
          <a:bodyPr/>
          <a:lstStyle>
            <a:lvl1pPr marL="244475" indent="-244475" algn="l" defTabSz="652463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Char char="•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0225" indent="-203200" algn="l" defTabSz="652463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600">
                <a:solidFill>
                  <a:schemeClr val="tx1"/>
                </a:solidFill>
                <a:latin typeface="+mn-lt"/>
                <a:ea typeface="+mn-ea"/>
              </a:defRPr>
            </a:lvl2pPr>
            <a:lvl3pPr marL="815975" indent="-163513" algn="l" defTabSz="652463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400">
                <a:solidFill>
                  <a:schemeClr val="tx1"/>
                </a:solidFill>
                <a:latin typeface="+mn-lt"/>
                <a:ea typeface="+mn-ea"/>
              </a:defRPr>
            </a:lvl3pPr>
            <a:lvl4pPr marL="1143000" indent="-163513" algn="l" defTabSz="652463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+mn-lt"/>
                <a:ea typeface="+mn-ea"/>
              </a:defRPr>
            </a:lvl4pPr>
            <a:lvl5pPr marL="1470025" indent="-163513" algn="l" defTabSz="652463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+mn-lt"/>
                <a:ea typeface="+mn-ea"/>
              </a:defRPr>
            </a:lvl5pPr>
            <a:lvl6pPr marL="1927225" indent="-163513" algn="l" defTabSz="652463" rtl="0" fontAlgn="base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64" charset="0"/>
              <a:buChar char="•"/>
              <a:defRPr sz="1000">
                <a:solidFill>
                  <a:schemeClr val="tx1"/>
                </a:solidFill>
                <a:latin typeface="+mn-lt"/>
                <a:ea typeface="+mn-ea"/>
              </a:defRPr>
            </a:lvl6pPr>
            <a:lvl7pPr marL="2384425" indent="-163513" algn="l" defTabSz="652463" rtl="0" fontAlgn="base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64" charset="0"/>
              <a:buChar char="•"/>
              <a:defRPr sz="1000">
                <a:solidFill>
                  <a:schemeClr val="tx1"/>
                </a:solidFill>
                <a:latin typeface="+mn-lt"/>
                <a:ea typeface="+mn-ea"/>
              </a:defRPr>
            </a:lvl7pPr>
            <a:lvl8pPr marL="2841625" indent="-163513" algn="l" defTabSz="652463" rtl="0" fontAlgn="base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64" charset="0"/>
              <a:buChar char="•"/>
              <a:defRPr sz="1000">
                <a:solidFill>
                  <a:schemeClr val="tx1"/>
                </a:solidFill>
                <a:latin typeface="+mn-lt"/>
                <a:ea typeface="+mn-ea"/>
              </a:defRPr>
            </a:lvl8pPr>
            <a:lvl9pPr marL="3298825" indent="-163513" algn="l" defTabSz="652463" rtl="0" fontAlgn="base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64" charset="0"/>
              <a:buChar char="•"/>
              <a:defRPr sz="1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FontTx/>
              <a:buNone/>
              <a:defRPr/>
            </a:pPr>
            <a:r>
              <a:rPr lang="en-US" sz="1800" kern="0" dirty="0" smtClean="0">
                <a:solidFill>
                  <a:srgbClr val="2A6EBB"/>
                </a:solidFill>
              </a:rPr>
              <a:t>On getters and setters</a:t>
            </a:r>
            <a:endParaRPr lang="en-US" altLang="en-US" sz="1800" dirty="0"/>
          </a:p>
        </p:txBody>
      </p:sp>
      <p:sp>
        <p:nvSpPr>
          <p:cNvPr id="61447" name="AutoShape 2" descr="Image result for bruce lee norris"/>
          <p:cNvSpPr>
            <a:spLocks noChangeAspect="1" noChangeArrowheads="1"/>
          </p:cNvSpPr>
          <p:nvPr/>
        </p:nvSpPr>
        <p:spPr bwMode="auto">
          <a:xfrm>
            <a:off x="155575" y="-1189038"/>
            <a:ext cx="3829050" cy="24765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2A6EBB"/>
              </a:buClr>
              <a:buChar char="•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en-US" altLang="en-US"/>
          </a:p>
        </p:txBody>
      </p:sp>
      <p:pic>
        <p:nvPicPr>
          <p:cNvPr id="61448" name="Picture 2" descr="Image result for bruce lee norri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7375" y="996950"/>
            <a:ext cx="3924300" cy="163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Date Placeholder 3"/>
          <p:cNvSpPr>
            <a:spLocks noGrp="1"/>
          </p:cNvSpPr>
          <p:nvPr>
            <p:ph type="dt" sz="quarter" idx="10"/>
          </p:nvPr>
        </p:nvSpPr>
        <p:spPr>
          <a:xfrm>
            <a:off x="304800" y="3781425"/>
            <a:ext cx="2305050" cy="304800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>
              <a:defRPr/>
            </a:pPr>
            <a:r>
              <a:rPr lang="en-US" sz="800" kern="0" dirty="0" smtClean="0">
                <a:solidFill>
                  <a:srgbClr val="2A6EBB"/>
                </a:solidFill>
                <a:latin typeface="Arial"/>
                <a:ea typeface="ＭＳ Ｐゴシック"/>
                <a:cs typeface="+mj-cs"/>
              </a:rPr>
              <a:t>C++Now May 2017</a:t>
            </a:r>
            <a:endParaRPr lang="en-US" altLang="en-US" sz="800" dirty="0" smtClean="0"/>
          </a:p>
        </p:txBody>
      </p:sp>
      <p:sp>
        <p:nvSpPr>
          <p:cNvPr id="62467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2A6EBB"/>
              </a:buClr>
              <a:buChar char="•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346EE1F4-4591-42F8-AE91-567B47033A77}" type="slidenum">
              <a:rPr lang="en-US" altLang="en-US" smtClean="0">
                <a:solidFill>
                  <a:schemeClr val="bg1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47</a:t>
            </a:fld>
            <a:endParaRPr lang="en-US" altLang="en-US" smtClean="0">
              <a:solidFill>
                <a:schemeClr val="bg1"/>
              </a:solidFill>
            </a:endParaRPr>
          </a:p>
        </p:txBody>
      </p:sp>
      <p:sp>
        <p:nvSpPr>
          <p:cNvPr id="62468" name="Subtitle 2"/>
          <p:cNvSpPr txBox="1">
            <a:spLocks/>
          </p:cNvSpPr>
          <p:nvPr/>
        </p:nvSpPr>
        <p:spPr bwMode="auto">
          <a:xfrm>
            <a:off x="304800" y="2028825"/>
            <a:ext cx="65532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652463" eaLnBrk="0" hangingPunct="0">
              <a:spcBef>
                <a:spcPct val="20000"/>
              </a:spcBef>
              <a:buClr>
                <a:srgbClr val="2A6EBB"/>
              </a:buClr>
              <a:buChar char="•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530225" indent="-203200" defTabSz="652463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815975" indent="-163513" defTabSz="652463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143000" indent="-163513" defTabSz="652463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1470025" indent="-163513" defTabSz="652463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1927225" indent="-163513" defTabSz="6524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384425" indent="-163513" defTabSz="6524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2841625" indent="-163513" defTabSz="6524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298825" indent="-163513" defTabSz="6524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>
              <a:buFontTx/>
              <a:buNone/>
            </a:pPr>
            <a:endParaRPr lang="en-US" altLang="en-US" sz="1800"/>
          </a:p>
        </p:txBody>
      </p:sp>
      <p:sp>
        <p:nvSpPr>
          <p:cNvPr id="62469" name="Subtitle 2"/>
          <p:cNvSpPr txBox="1">
            <a:spLocks/>
          </p:cNvSpPr>
          <p:nvPr/>
        </p:nvSpPr>
        <p:spPr bwMode="auto">
          <a:xfrm>
            <a:off x="339725" y="1066800"/>
            <a:ext cx="2590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652463" eaLnBrk="0" hangingPunct="0">
              <a:spcBef>
                <a:spcPct val="20000"/>
              </a:spcBef>
              <a:buClr>
                <a:srgbClr val="2A6EBB"/>
              </a:buClr>
              <a:buChar char="•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530225" indent="-203200" defTabSz="652463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815975" indent="-163513" defTabSz="652463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143000" indent="-163513" defTabSz="652463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1470025" indent="-163513" defTabSz="652463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1927225" indent="-163513" defTabSz="6524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384425" indent="-163513" defTabSz="6524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2841625" indent="-163513" defTabSz="6524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298825" indent="-163513" defTabSz="6524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>
              <a:buFontTx/>
              <a:buNone/>
            </a:pPr>
            <a:r>
              <a:rPr lang="en-US" altLang="en-US" sz="1800"/>
              <a:t>“It’s not what you give, it’s the way you give it.</a:t>
            </a:r>
            <a:endParaRPr lang="en-US" altLang="en-US" sz="1200"/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254000" y="463550"/>
            <a:ext cx="4013200" cy="533400"/>
          </a:xfrm>
          <a:prstGeom prst="rect">
            <a:avLst/>
          </a:prstGeom>
        </p:spPr>
        <p:txBody>
          <a:bodyPr/>
          <a:lstStyle>
            <a:lvl1pPr marL="244475" indent="-244475" algn="l" defTabSz="652463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Char char="•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0225" indent="-203200" algn="l" defTabSz="652463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600">
                <a:solidFill>
                  <a:schemeClr val="tx1"/>
                </a:solidFill>
                <a:latin typeface="+mn-lt"/>
                <a:ea typeface="+mn-ea"/>
              </a:defRPr>
            </a:lvl2pPr>
            <a:lvl3pPr marL="815975" indent="-163513" algn="l" defTabSz="652463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400">
                <a:solidFill>
                  <a:schemeClr val="tx1"/>
                </a:solidFill>
                <a:latin typeface="+mn-lt"/>
                <a:ea typeface="+mn-ea"/>
              </a:defRPr>
            </a:lvl3pPr>
            <a:lvl4pPr marL="1143000" indent="-163513" algn="l" defTabSz="652463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+mn-lt"/>
                <a:ea typeface="+mn-ea"/>
              </a:defRPr>
            </a:lvl4pPr>
            <a:lvl5pPr marL="1470025" indent="-163513" algn="l" defTabSz="652463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+mn-lt"/>
                <a:ea typeface="+mn-ea"/>
              </a:defRPr>
            </a:lvl5pPr>
            <a:lvl6pPr marL="1927225" indent="-163513" algn="l" defTabSz="652463" rtl="0" fontAlgn="base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64" charset="0"/>
              <a:buChar char="•"/>
              <a:defRPr sz="1000">
                <a:solidFill>
                  <a:schemeClr val="tx1"/>
                </a:solidFill>
                <a:latin typeface="+mn-lt"/>
                <a:ea typeface="+mn-ea"/>
              </a:defRPr>
            </a:lvl6pPr>
            <a:lvl7pPr marL="2384425" indent="-163513" algn="l" defTabSz="652463" rtl="0" fontAlgn="base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64" charset="0"/>
              <a:buChar char="•"/>
              <a:defRPr sz="1000">
                <a:solidFill>
                  <a:schemeClr val="tx1"/>
                </a:solidFill>
                <a:latin typeface="+mn-lt"/>
                <a:ea typeface="+mn-ea"/>
              </a:defRPr>
            </a:lvl7pPr>
            <a:lvl8pPr marL="2841625" indent="-163513" algn="l" defTabSz="652463" rtl="0" fontAlgn="base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64" charset="0"/>
              <a:buChar char="•"/>
              <a:defRPr sz="1000">
                <a:solidFill>
                  <a:schemeClr val="tx1"/>
                </a:solidFill>
                <a:latin typeface="+mn-lt"/>
                <a:ea typeface="+mn-ea"/>
              </a:defRPr>
            </a:lvl8pPr>
            <a:lvl9pPr marL="3298825" indent="-163513" algn="l" defTabSz="652463" rtl="0" fontAlgn="base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64" charset="0"/>
              <a:buChar char="•"/>
              <a:defRPr sz="1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FontTx/>
              <a:buNone/>
              <a:defRPr/>
            </a:pPr>
            <a:r>
              <a:rPr lang="en-US" sz="1800" kern="0" dirty="0" smtClean="0">
                <a:solidFill>
                  <a:srgbClr val="2A6EBB"/>
                </a:solidFill>
              </a:rPr>
              <a:t>On getters and setters</a:t>
            </a:r>
            <a:endParaRPr lang="en-US" altLang="en-US" sz="1800" dirty="0"/>
          </a:p>
        </p:txBody>
      </p:sp>
      <p:sp>
        <p:nvSpPr>
          <p:cNvPr id="62471" name="AutoShape 2" descr="Image result for bruce lee norris"/>
          <p:cNvSpPr>
            <a:spLocks noChangeAspect="1" noChangeArrowheads="1"/>
          </p:cNvSpPr>
          <p:nvPr/>
        </p:nvSpPr>
        <p:spPr bwMode="auto">
          <a:xfrm>
            <a:off x="155575" y="-1189038"/>
            <a:ext cx="3829050" cy="24765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2A6EBB"/>
              </a:buClr>
              <a:buChar char="•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en-US" altLang="en-US"/>
          </a:p>
        </p:txBody>
      </p:sp>
      <p:pic>
        <p:nvPicPr>
          <p:cNvPr id="62472" name="Picture 2" descr="Image result for bruce lee norri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6713" y="730250"/>
            <a:ext cx="3924300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Date Placeholder 3"/>
          <p:cNvSpPr>
            <a:spLocks noGrp="1"/>
          </p:cNvSpPr>
          <p:nvPr>
            <p:ph type="dt" sz="quarter" idx="10"/>
          </p:nvPr>
        </p:nvSpPr>
        <p:spPr>
          <a:xfrm>
            <a:off x="304800" y="3781425"/>
            <a:ext cx="2305050" cy="304800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>
              <a:defRPr/>
            </a:pPr>
            <a:r>
              <a:rPr lang="en-US" sz="800" kern="0" dirty="0" smtClean="0">
                <a:solidFill>
                  <a:srgbClr val="2A6EBB"/>
                </a:solidFill>
                <a:latin typeface="Arial"/>
                <a:ea typeface="ＭＳ Ｐゴシック"/>
                <a:cs typeface="+mj-cs"/>
              </a:rPr>
              <a:t>C++Now May 2017</a:t>
            </a:r>
            <a:endParaRPr lang="en-US" altLang="en-US" sz="800" dirty="0" smtClean="0"/>
          </a:p>
        </p:txBody>
      </p:sp>
      <p:sp>
        <p:nvSpPr>
          <p:cNvPr id="6349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2A6EBB"/>
              </a:buClr>
              <a:buChar char="•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58A72633-7602-49BE-908D-3A8D8ADD81AB}" type="slidenum">
              <a:rPr lang="en-US" altLang="en-US" smtClean="0">
                <a:solidFill>
                  <a:schemeClr val="bg1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48</a:t>
            </a:fld>
            <a:endParaRPr lang="en-US" altLang="en-US" smtClean="0">
              <a:solidFill>
                <a:schemeClr val="bg1"/>
              </a:solidFill>
            </a:endParaRPr>
          </a:p>
        </p:txBody>
      </p:sp>
      <p:sp>
        <p:nvSpPr>
          <p:cNvPr id="63492" name="Subtitle 2"/>
          <p:cNvSpPr txBox="1">
            <a:spLocks/>
          </p:cNvSpPr>
          <p:nvPr/>
        </p:nvSpPr>
        <p:spPr bwMode="auto">
          <a:xfrm>
            <a:off x="304800" y="2028825"/>
            <a:ext cx="65532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652463" eaLnBrk="0" hangingPunct="0">
              <a:spcBef>
                <a:spcPct val="20000"/>
              </a:spcBef>
              <a:buClr>
                <a:srgbClr val="2A6EBB"/>
              </a:buClr>
              <a:buChar char="•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530225" indent="-203200" defTabSz="652463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815975" indent="-163513" defTabSz="652463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143000" indent="-163513" defTabSz="652463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1470025" indent="-163513" defTabSz="652463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1927225" indent="-163513" defTabSz="6524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384425" indent="-163513" defTabSz="6524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2841625" indent="-163513" defTabSz="6524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298825" indent="-163513" defTabSz="6524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>
              <a:buFontTx/>
              <a:buNone/>
            </a:pPr>
            <a:endParaRPr lang="en-US" altLang="en-US" sz="1800"/>
          </a:p>
        </p:txBody>
      </p:sp>
      <p:sp>
        <p:nvSpPr>
          <p:cNvPr id="63493" name="Subtitle 2"/>
          <p:cNvSpPr txBox="1">
            <a:spLocks/>
          </p:cNvSpPr>
          <p:nvPr/>
        </p:nvSpPr>
        <p:spPr bwMode="auto">
          <a:xfrm>
            <a:off x="339725" y="1066800"/>
            <a:ext cx="2590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652463" eaLnBrk="0" hangingPunct="0">
              <a:spcBef>
                <a:spcPct val="20000"/>
              </a:spcBef>
              <a:buClr>
                <a:srgbClr val="2A6EBB"/>
              </a:buClr>
              <a:buChar char="•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530225" indent="-203200" defTabSz="652463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815975" indent="-163513" defTabSz="652463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143000" indent="-163513" defTabSz="652463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1470025" indent="-163513" defTabSz="652463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1927225" indent="-163513" defTabSz="6524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384425" indent="-163513" defTabSz="6524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2841625" indent="-163513" defTabSz="6524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298825" indent="-163513" defTabSz="6524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>
              <a:buFontTx/>
              <a:buNone/>
            </a:pPr>
            <a:r>
              <a:rPr lang="en-US" altLang="en-US" sz="1800"/>
              <a:t>“It’s not what you give, it’s the way you give it.</a:t>
            </a:r>
            <a:endParaRPr lang="en-US" altLang="en-US" sz="1200"/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254000" y="463550"/>
            <a:ext cx="4013200" cy="533400"/>
          </a:xfrm>
          <a:prstGeom prst="rect">
            <a:avLst/>
          </a:prstGeom>
        </p:spPr>
        <p:txBody>
          <a:bodyPr/>
          <a:lstStyle>
            <a:lvl1pPr marL="244475" indent="-244475" algn="l" defTabSz="652463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Char char="•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0225" indent="-203200" algn="l" defTabSz="652463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600">
                <a:solidFill>
                  <a:schemeClr val="tx1"/>
                </a:solidFill>
                <a:latin typeface="+mn-lt"/>
                <a:ea typeface="+mn-ea"/>
              </a:defRPr>
            </a:lvl2pPr>
            <a:lvl3pPr marL="815975" indent="-163513" algn="l" defTabSz="652463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400">
                <a:solidFill>
                  <a:schemeClr val="tx1"/>
                </a:solidFill>
                <a:latin typeface="+mn-lt"/>
                <a:ea typeface="+mn-ea"/>
              </a:defRPr>
            </a:lvl3pPr>
            <a:lvl4pPr marL="1143000" indent="-163513" algn="l" defTabSz="652463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+mn-lt"/>
                <a:ea typeface="+mn-ea"/>
              </a:defRPr>
            </a:lvl4pPr>
            <a:lvl5pPr marL="1470025" indent="-163513" algn="l" defTabSz="652463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+mn-lt"/>
                <a:ea typeface="+mn-ea"/>
              </a:defRPr>
            </a:lvl5pPr>
            <a:lvl6pPr marL="1927225" indent="-163513" algn="l" defTabSz="652463" rtl="0" fontAlgn="base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64" charset="0"/>
              <a:buChar char="•"/>
              <a:defRPr sz="1000">
                <a:solidFill>
                  <a:schemeClr val="tx1"/>
                </a:solidFill>
                <a:latin typeface="+mn-lt"/>
                <a:ea typeface="+mn-ea"/>
              </a:defRPr>
            </a:lvl6pPr>
            <a:lvl7pPr marL="2384425" indent="-163513" algn="l" defTabSz="652463" rtl="0" fontAlgn="base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64" charset="0"/>
              <a:buChar char="•"/>
              <a:defRPr sz="1000">
                <a:solidFill>
                  <a:schemeClr val="tx1"/>
                </a:solidFill>
                <a:latin typeface="+mn-lt"/>
                <a:ea typeface="+mn-ea"/>
              </a:defRPr>
            </a:lvl7pPr>
            <a:lvl8pPr marL="2841625" indent="-163513" algn="l" defTabSz="652463" rtl="0" fontAlgn="base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64" charset="0"/>
              <a:buChar char="•"/>
              <a:defRPr sz="1000">
                <a:solidFill>
                  <a:schemeClr val="tx1"/>
                </a:solidFill>
                <a:latin typeface="+mn-lt"/>
                <a:ea typeface="+mn-ea"/>
              </a:defRPr>
            </a:lvl8pPr>
            <a:lvl9pPr marL="3298825" indent="-163513" algn="l" defTabSz="652463" rtl="0" fontAlgn="base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64" charset="0"/>
              <a:buChar char="•"/>
              <a:defRPr sz="1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FontTx/>
              <a:buNone/>
              <a:defRPr/>
            </a:pPr>
            <a:r>
              <a:rPr lang="en-US" sz="1800" kern="0" dirty="0" smtClean="0">
                <a:solidFill>
                  <a:srgbClr val="2A6EBB"/>
                </a:solidFill>
              </a:rPr>
              <a:t>On getters and setters</a:t>
            </a:r>
            <a:endParaRPr lang="en-US" altLang="en-US" sz="1800" dirty="0"/>
          </a:p>
        </p:txBody>
      </p:sp>
      <p:sp>
        <p:nvSpPr>
          <p:cNvPr id="63495" name="AutoShape 2" descr="Image result for bruce lee norris"/>
          <p:cNvSpPr>
            <a:spLocks noChangeAspect="1" noChangeArrowheads="1"/>
          </p:cNvSpPr>
          <p:nvPr/>
        </p:nvSpPr>
        <p:spPr bwMode="auto">
          <a:xfrm>
            <a:off x="155575" y="-1189038"/>
            <a:ext cx="3829050" cy="24765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2A6EBB"/>
              </a:buClr>
              <a:buChar char="•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en-US" altLang="en-US"/>
          </a:p>
        </p:txBody>
      </p:sp>
      <p:pic>
        <p:nvPicPr>
          <p:cNvPr id="63496" name="Picture 10" descr="Image result for bruce lee norri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903288"/>
            <a:ext cx="3924300" cy="1874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Date Placeholder 3"/>
          <p:cNvSpPr>
            <a:spLocks noGrp="1"/>
          </p:cNvSpPr>
          <p:nvPr>
            <p:ph type="dt" sz="quarter" idx="10"/>
          </p:nvPr>
        </p:nvSpPr>
        <p:spPr>
          <a:xfrm>
            <a:off x="304800" y="3781425"/>
            <a:ext cx="2305050" cy="304800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>
              <a:defRPr/>
            </a:pPr>
            <a:r>
              <a:rPr lang="en-US" sz="800" kern="0" dirty="0" smtClean="0">
                <a:solidFill>
                  <a:srgbClr val="2A6EBB"/>
                </a:solidFill>
                <a:latin typeface="Arial"/>
                <a:ea typeface="ＭＳ Ｐゴシック"/>
                <a:cs typeface="+mj-cs"/>
              </a:rPr>
              <a:t>C++Now May 2017</a:t>
            </a:r>
            <a:endParaRPr lang="en-US" altLang="en-US" sz="800" dirty="0" smtClean="0"/>
          </a:p>
        </p:txBody>
      </p:sp>
      <p:sp>
        <p:nvSpPr>
          <p:cNvPr id="64515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2A6EBB"/>
              </a:buClr>
              <a:buChar char="•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678C9C31-6655-4D71-AA6C-B05CBF10EBA3}" type="slidenum">
              <a:rPr lang="en-US" altLang="en-US" smtClean="0">
                <a:solidFill>
                  <a:schemeClr val="bg1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49</a:t>
            </a:fld>
            <a:endParaRPr lang="en-US" altLang="en-US" smtClean="0">
              <a:solidFill>
                <a:schemeClr val="bg1"/>
              </a:solidFill>
            </a:endParaRPr>
          </a:p>
        </p:txBody>
      </p:sp>
      <p:sp>
        <p:nvSpPr>
          <p:cNvPr id="64516" name="Subtitle 2"/>
          <p:cNvSpPr txBox="1">
            <a:spLocks/>
          </p:cNvSpPr>
          <p:nvPr/>
        </p:nvSpPr>
        <p:spPr bwMode="auto">
          <a:xfrm>
            <a:off x="304800" y="2028825"/>
            <a:ext cx="65532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652463" eaLnBrk="0" hangingPunct="0">
              <a:spcBef>
                <a:spcPct val="20000"/>
              </a:spcBef>
              <a:buClr>
                <a:srgbClr val="2A6EBB"/>
              </a:buClr>
              <a:buChar char="•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530225" indent="-203200" defTabSz="652463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815975" indent="-163513" defTabSz="652463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143000" indent="-163513" defTabSz="652463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1470025" indent="-163513" defTabSz="652463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1927225" indent="-163513" defTabSz="6524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384425" indent="-163513" defTabSz="6524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2841625" indent="-163513" defTabSz="6524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298825" indent="-163513" defTabSz="6524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>
              <a:buFontTx/>
              <a:buNone/>
            </a:pPr>
            <a:endParaRPr lang="en-US" altLang="en-US" sz="1800"/>
          </a:p>
        </p:txBody>
      </p:sp>
      <p:sp>
        <p:nvSpPr>
          <p:cNvPr id="64517" name="Subtitle 2"/>
          <p:cNvSpPr txBox="1">
            <a:spLocks/>
          </p:cNvSpPr>
          <p:nvPr/>
        </p:nvSpPr>
        <p:spPr bwMode="auto">
          <a:xfrm>
            <a:off x="339725" y="1066800"/>
            <a:ext cx="2590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652463" eaLnBrk="0" hangingPunct="0">
              <a:spcBef>
                <a:spcPct val="20000"/>
              </a:spcBef>
              <a:buClr>
                <a:srgbClr val="2A6EBB"/>
              </a:buClr>
              <a:buChar char="•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530225" indent="-203200" defTabSz="652463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815975" indent="-163513" defTabSz="652463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143000" indent="-163513" defTabSz="652463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1470025" indent="-163513" defTabSz="652463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1927225" indent="-163513" defTabSz="6524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384425" indent="-163513" defTabSz="6524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2841625" indent="-163513" defTabSz="6524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298825" indent="-163513" defTabSz="6524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>
              <a:buFontTx/>
              <a:buNone/>
            </a:pPr>
            <a:r>
              <a:rPr lang="en-US" altLang="en-US" sz="1800"/>
              <a:t>“It’s not what you give, it’s the way you give it.</a:t>
            </a:r>
            <a:endParaRPr lang="en-US" altLang="en-US" sz="1200"/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254000" y="463550"/>
            <a:ext cx="4013200" cy="533400"/>
          </a:xfrm>
          <a:prstGeom prst="rect">
            <a:avLst/>
          </a:prstGeom>
        </p:spPr>
        <p:txBody>
          <a:bodyPr/>
          <a:lstStyle>
            <a:lvl1pPr marL="244475" indent="-244475" algn="l" defTabSz="652463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Char char="•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0225" indent="-203200" algn="l" defTabSz="652463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600">
                <a:solidFill>
                  <a:schemeClr val="tx1"/>
                </a:solidFill>
                <a:latin typeface="+mn-lt"/>
                <a:ea typeface="+mn-ea"/>
              </a:defRPr>
            </a:lvl2pPr>
            <a:lvl3pPr marL="815975" indent="-163513" algn="l" defTabSz="652463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400">
                <a:solidFill>
                  <a:schemeClr val="tx1"/>
                </a:solidFill>
                <a:latin typeface="+mn-lt"/>
                <a:ea typeface="+mn-ea"/>
              </a:defRPr>
            </a:lvl3pPr>
            <a:lvl4pPr marL="1143000" indent="-163513" algn="l" defTabSz="652463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+mn-lt"/>
                <a:ea typeface="+mn-ea"/>
              </a:defRPr>
            </a:lvl4pPr>
            <a:lvl5pPr marL="1470025" indent="-163513" algn="l" defTabSz="652463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+mn-lt"/>
                <a:ea typeface="+mn-ea"/>
              </a:defRPr>
            </a:lvl5pPr>
            <a:lvl6pPr marL="1927225" indent="-163513" algn="l" defTabSz="652463" rtl="0" fontAlgn="base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64" charset="0"/>
              <a:buChar char="•"/>
              <a:defRPr sz="1000">
                <a:solidFill>
                  <a:schemeClr val="tx1"/>
                </a:solidFill>
                <a:latin typeface="+mn-lt"/>
                <a:ea typeface="+mn-ea"/>
              </a:defRPr>
            </a:lvl6pPr>
            <a:lvl7pPr marL="2384425" indent="-163513" algn="l" defTabSz="652463" rtl="0" fontAlgn="base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64" charset="0"/>
              <a:buChar char="•"/>
              <a:defRPr sz="1000">
                <a:solidFill>
                  <a:schemeClr val="tx1"/>
                </a:solidFill>
                <a:latin typeface="+mn-lt"/>
                <a:ea typeface="+mn-ea"/>
              </a:defRPr>
            </a:lvl7pPr>
            <a:lvl8pPr marL="2841625" indent="-163513" algn="l" defTabSz="652463" rtl="0" fontAlgn="base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64" charset="0"/>
              <a:buChar char="•"/>
              <a:defRPr sz="1000">
                <a:solidFill>
                  <a:schemeClr val="tx1"/>
                </a:solidFill>
                <a:latin typeface="+mn-lt"/>
                <a:ea typeface="+mn-ea"/>
              </a:defRPr>
            </a:lvl8pPr>
            <a:lvl9pPr marL="3298825" indent="-163513" algn="l" defTabSz="652463" rtl="0" fontAlgn="base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64" charset="0"/>
              <a:buChar char="•"/>
              <a:defRPr sz="1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FontTx/>
              <a:buNone/>
              <a:defRPr/>
            </a:pPr>
            <a:r>
              <a:rPr lang="en-US" sz="1800" kern="0" dirty="0" smtClean="0">
                <a:solidFill>
                  <a:srgbClr val="2A6EBB"/>
                </a:solidFill>
              </a:rPr>
              <a:t>On getters and setters</a:t>
            </a:r>
            <a:endParaRPr lang="en-US" altLang="en-US" sz="1800" dirty="0"/>
          </a:p>
        </p:txBody>
      </p:sp>
      <p:sp>
        <p:nvSpPr>
          <p:cNvPr id="64519" name="AutoShape 2" descr="Image result for bruce lee norris"/>
          <p:cNvSpPr>
            <a:spLocks noChangeAspect="1" noChangeArrowheads="1"/>
          </p:cNvSpPr>
          <p:nvPr/>
        </p:nvSpPr>
        <p:spPr bwMode="auto">
          <a:xfrm>
            <a:off x="155575" y="-1189038"/>
            <a:ext cx="3829050" cy="24765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2A6EBB"/>
              </a:buClr>
              <a:buChar char="•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en-US" altLang="en-US"/>
          </a:p>
        </p:txBody>
      </p:sp>
      <p:pic>
        <p:nvPicPr>
          <p:cNvPr id="64520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708025"/>
            <a:ext cx="3432175" cy="2219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Date Placeholder 3"/>
          <p:cNvSpPr>
            <a:spLocks noGrp="1"/>
          </p:cNvSpPr>
          <p:nvPr>
            <p:ph type="dt" sz="quarter" idx="10"/>
          </p:nvPr>
        </p:nvSpPr>
        <p:spPr>
          <a:xfrm>
            <a:off x="304800" y="3781425"/>
            <a:ext cx="2305050" cy="304800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>
              <a:defRPr/>
            </a:pPr>
            <a:r>
              <a:rPr lang="en-US" sz="800" kern="0" dirty="0" smtClean="0">
                <a:solidFill>
                  <a:srgbClr val="2A6EBB"/>
                </a:solidFill>
                <a:latin typeface="Arial"/>
                <a:ea typeface="ＭＳ Ｐゴシック"/>
                <a:cs typeface="+mj-cs"/>
              </a:rPr>
              <a:t>C++Now May 2017</a:t>
            </a:r>
            <a:endParaRPr lang="en-US" altLang="en-US" sz="800" dirty="0" smtClean="0"/>
          </a:p>
        </p:txBody>
      </p:sp>
      <p:sp>
        <p:nvSpPr>
          <p:cNvPr id="19459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2A6EBB"/>
              </a:buClr>
              <a:buChar char="•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19234A55-EA1A-4C0F-8E9A-E2148D4FC554}" type="slidenum">
              <a:rPr lang="en-US" altLang="en-US" smtClean="0">
                <a:solidFill>
                  <a:schemeClr val="bg1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5</a:t>
            </a:fld>
            <a:endParaRPr lang="en-US" altLang="en-US" smtClean="0">
              <a:solidFill>
                <a:schemeClr val="bg1"/>
              </a:solidFill>
            </a:endParaRPr>
          </a:p>
        </p:txBody>
      </p:sp>
      <p:sp>
        <p:nvSpPr>
          <p:cNvPr id="19460" name="Subtitle 2"/>
          <p:cNvSpPr txBox="1">
            <a:spLocks/>
          </p:cNvSpPr>
          <p:nvPr/>
        </p:nvSpPr>
        <p:spPr bwMode="auto">
          <a:xfrm>
            <a:off x="228600" y="228600"/>
            <a:ext cx="67310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652463" eaLnBrk="0" hangingPunct="0">
              <a:spcBef>
                <a:spcPct val="20000"/>
              </a:spcBef>
              <a:buClr>
                <a:srgbClr val="2A6EBB"/>
              </a:buClr>
              <a:buChar char="•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530225" indent="-203200" defTabSz="652463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815975" indent="-163513" defTabSz="652463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143000" indent="-163513" defTabSz="652463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1470025" indent="-163513" defTabSz="652463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1927225" indent="-163513" defTabSz="6524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384425" indent="-163513" defTabSz="6524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2841625" indent="-163513" defTabSz="6524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298825" indent="-163513" defTabSz="6524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>
              <a:buFontTx/>
              <a:buNone/>
            </a:pPr>
            <a:r>
              <a:rPr lang="en-US" altLang="en-US" sz="1800"/>
              <a:t>“Time means a lot to me because you see I am also a learner and am often lost in the joy of forever developing.”</a:t>
            </a:r>
          </a:p>
        </p:txBody>
      </p:sp>
      <p:sp>
        <p:nvSpPr>
          <p:cNvPr id="19461" name="Subtitle 2"/>
          <p:cNvSpPr txBox="1">
            <a:spLocks/>
          </p:cNvSpPr>
          <p:nvPr/>
        </p:nvSpPr>
        <p:spPr bwMode="auto">
          <a:xfrm>
            <a:off x="228600" y="946150"/>
            <a:ext cx="6731000" cy="62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652463" eaLnBrk="0" hangingPunct="0">
              <a:spcBef>
                <a:spcPct val="20000"/>
              </a:spcBef>
              <a:buClr>
                <a:srgbClr val="2A6EBB"/>
              </a:buClr>
              <a:buChar char="•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530225" indent="-203200" defTabSz="652463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815975" indent="-163513" defTabSz="652463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143000" indent="-163513" defTabSz="652463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1470025" indent="-163513" defTabSz="652463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1927225" indent="-163513" defTabSz="6524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384425" indent="-163513" defTabSz="6524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2841625" indent="-163513" defTabSz="6524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298825" indent="-163513" defTabSz="6524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>
              <a:buFontTx/>
              <a:buNone/>
            </a:pPr>
            <a:r>
              <a:rPr lang="en-US" altLang="en-US" sz="1800"/>
              <a:t>“After all, all knowledge simply means self-knowledge.” </a:t>
            </a:r>
          </a:p>
        </p:txBody>
      </p:sp>
      <p:pic>
        <p:nvPicPr>
          <p:cNvPr id="19462" name="Picture 8" descr="Image result for bruce lee readi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1371600"/>
            <a:ext cx="3048000" cy="2282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Date Placeholder 3"/>
          <p:cNvSpPr>
            <a:spLocks noGrp="1"/>
          </p:cNvSpPr>
          <p:nvPr>
            <p:ph type="dt" sz="quarter" idx="10"/>
          </p:nvPr>
        </p:nvSpPr>
        <p:spPr>
          <a:xfrm>
            <a:off x="304800" y="3781425"/>
            <a:ext cx="2305050" cy="304800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>
              <a:defRPr/>
            </a:pPr>
            <a:r>
              <a:rPr lang="en-US" sz="800" kern="0" dirty="0" smtClean="0">
                <a:solidFill>
                  <a:srgbClr val="2A6EBB"/>
                </a:solidFill>
                <a:latin typeface="Arial"/>
                <a:ea typeface="ＭＳ Ｐゴシック"/>
                <a:cs typeface="+mj-cs"/>
              </a:rPr>
              <a:t>C++Now May 2017</a:t>
            </a:r>
            <a:endParaRPr lang="en-US" altLang="en-US" sz="800" dirty="0" smtClean="0"/>
          </a:p>
        </p:txBody>
      </p:sp>
      <p:sp>
        <p:nvSpPr>
          <p:cNvPr id="65539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2A6EBB"/>
              </a:buClr>
              <a:buChar char="•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C4B5D365-E804-44E5-BA37-C0117232863C}" type="slidenum">
              <a:rPr lang="en-US" altLang="en-US" smtClean="0">
                <a:solidFill>
                  <a:schemeClr val="bg1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50</a:t>
            </a:fld>
            <a:endParaRPr lang="en-US" altLang="en-US" smtClean="0">
              <a:solidFill>
                <a:schemeClr val="bg1"/>
              </a:solidFill>
            </a:endParaRPr>
          </a:p>
        </p:txBody>
      </p:sp>
      <p:sp>
        <p:nvSpPr>
          <p:cNvPr id="65540" name="Subtitle 2"/>
          <p:cNvSpPr txBox="1">
            <a:spLocks/>
          </p:cNvSpPr>
          <p:nvPr/>
        </p:nvSpPr>
        <p:spPr bwMode="auto">
          <a:xfrm>
            <a:off x="304800" y="2028825"/>
            <a:ext cx="65532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652463" eaLnBrk="0" hangingPunct="0">
              <a:spcBef>
                <a:spcPct val="20000"/>
              </a:spcBef>
              <a:buClr>
                <a:srgbClr val="2A6EBB"/>
              </a:buClr>
              <a:buChar char="•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530225" indent="-203200" defTabSz="652463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815975" indent="-163513" defTabSz="652463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143000" indent="-163513" defTabSz="652463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1470025" indent="-163513" defTabSz="652463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1927225" indent="-163513" defTabSz="6524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384425" indent="-163513" defTabSz="6524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2841625" indent="-163513" defTabSz="6524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298825" indent="-163513" defTabSz="6524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>
              <a:buFontTx/>
              <a:buNone/>
            </a:pPr>
            <a:endParaRPr lang="en-US" altLang="en-US" sz="1800"/>
          </a:p>
        </p:txBody>
      </p:sp>
      <p:sp>
        <p:nvSpPr>
          <p:cNvPr id="65541" name="Subtitle 2"/>
          <p:cNvSpPr txBox="1">
            <a:spLocks/>
          </p:cNvSpPr>
          <p:nvPr/>
        </p:nvSpPr>
        <p:spPr bwMode="auto">
          <a:xfrm>
            <a:off x="339725" y="1066800"/>
            <a:ext cx="2590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652463" eaLnBrk="0" hangingPunct="0">
              <a:spcBef>
                <a:spcPct val="20000"/>
              </a:spcBef>
              <a:buClr>
                <a:srgbClr val="2A6EBB"/>
              </a:buClr>
              <a:buChar char="•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530225" indent="-203200" defTabSz="652463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815975" indent="-163513" defTabSz="652463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143000" indent="-163513" defTabSz="652463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1470025" indent="-163513" defTabSz="652463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1927225" indent="-163513" defTabSz="6524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384425" indent="-163513" defTabSz="6524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2841625" indent="-163513" defTabSz="6524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298825" indent="-163513" defTabSz="6524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>
              <a:buFontTx/>
              <a:buNone/>
            </a:pPr>
            <a:r>
              <a:rPr lang="en-US" altLang="en-US" sz="1800"/>
              <a:t>“It’s not what you give, it’s the way you give it.</a:t>
            </a:r>
            <a:endParaRPr lang="en-US" altLang="en-US" sz="1200"/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254000" y="463550"/>
            <a:ext cx="4013200" cy="533400"/>
          </a:xfrm>
          <a:prstGeom prst="rect">
            <a:avLst/>
          </a:prstGeom>
        </p:spPr>
        <p:txBody>
          <a:bodyPr/>
          <a:lstStyle>
            <a:lvl1pPr marL="244475" indent="-244475" algn="l" defTabSz="652463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Char char="•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0225" indent="-203200" algn="l" defTabSz="652463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600">
                <a:solidFill>
                  <a:schemeClr val="tx1"/>
                </a:solidFill>
                <a:latin typeface="+mn-lt"/>
                <a:ea typeface="+mn-ea"/>
              </a:defRPr>
            </a:lvl2pPr>
            <a:lvl3pPr marL="815975" indent="-163513" algn="l" defTabSz="652463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400">
                <a:solidFill>
                  <a:schemeClr val="tx1"/>
                </a:solidFill>
                <a:latin typeface="+mn-lt"/>
                <a:ea typeface="+mn-ea"/>
              </a:defRPr>
            </a:lvl3pPr>
            <a:lvl4pPr marL="1143000" indent="-163513" algn="l" defTabSz="652463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+mn-lt"/>
                <a:ea typeface="+mn-ea"/>
              </a:defRPr>
            </a:lvl4pPr>
            <a:lvl5pPr marL="1470025" indent="-163513" algn="l" defTabSz="652463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+mn-lt"/>
                <a:ea typeface="+mn-ea"/>
              </a:defRPr>
            </a:lvl5pPr>
            <a:lvl6pPr marL="1927225" indent="-163513" algn="l" defTabSz="652463" rtl="0" fontAlgn="base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64" charset="0"/>
              <a:buChar char="•"/>
              <a:defRPr sz="1000">
                <a:solidFill>
                  <a:schemeClr val="tx1"/>
                </a:solidFill>
                <a:latin typeface="+mn-lt"/>
                <a:ea typeface="+mn-ea"/>
              </a:defRPr>
            </a:lvl6pPr>
            <a:lvl7pPr marL="2384425" indent="-163513" algn="l" defTabSz="652463" rtl="0" fontAlgn="base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64" charset="0"/>
              <a:buChar char="•"/>
              <a:defRPr sz="1000">
                <a:solidFill>
                  <a:schemeClr val="tx1"/>
                </a:solidFill>
                <a:latin typeface="+mn-lt"/>
                <a:ea typeface="+mn-ea"/>
              </a:defRPr>
            </a:lvl7pPr>
            <a:lvl8pPr marL="2841625" indent="-163513" algn="l" defTabSz="652463" rtl="0" fontAlgn="base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64" charset="0"/>
              <a:buChar char="•"/>
              <a:defRPr sz="1000">
                <a:solidFill>
                  <a:schemeClr val="tx1"/>
                </a:solidFill>
                <a:latin typeface="+mn-lt"/>
                <a:ea typeface="+mn-ea"/>
              </a:defRPr>
            </a:lvl8pPr>
            <a:lvl9pPr marL="3298825" indent="-163513" algn="l" defTabSz="652463" rtl="0" fontAlgn="base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64" charset="0"/>
              <a:buChar char="•"/>
              <a:defRPr sz="1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FontTx/>
              <a:buNone/>
              <a:defRPr/>
            </a:pPr>
            <a:r>
              <a:rPr lang="en-US" sz="1800" kern="0" dirty="0" smtClean="0">
                <a:solidFill>
                  <a:srgbClr val="2A6EBB"/>
                </a:solidFill>
              </a:rPr>
              <a:t>On getters and setters</a:t>
            </a:r>
            <a:endParaRPr lang="en-US" altLang="en-US" sz="1800" dirty="0"/>
          </a:p>
        </p:txBody>
      </p:sp>
      <p:sp>
        <p:nvSpPr>
          <p:cNvPr id="65543" name="AutoShape 2" descr="Image result for bruce lee norris"/>
          <p:cNvSpPr>
            <a:spLocks noChangeAspect="1" noChangeArrowheads="1"/>
          </p:cNvSpPr>
          <p:nvPr/>
        </p:nvSpPr>
        <p:spPr bwMode="auto">
          <a:xfrm>
            <a:off x="155575" y="-1189038"/>
            <a:ext cx="3829050" cy="24765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2A6EBB"/>
              </a:buClr>
              <a:buChar char="•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en-US" altLang="en-US"/>
          </a:p>
        </p:txBody>
      </p:sp>
      <p:pic>
        <p:nvPicPr>
          <p:cNvPr id="65544" name="Picture 2" descr="Image result for bruce lee norri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93"/>
          <a:stretch>
            <a:fillRect/>
          </a:stretch>
        </p:blipFill>
        <p:spPr bwMode="auto">
          <a:xfrm>
            <a:off x="3124200" y="993775"/>
            <a:ext cx="3924300" cy="172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Date Placeholder 3"/>
          <p:cNvSpPr>
            <a:spLocks noGrp="1"/>
          </p:cNvSpPr>
          <p:nvPr>
            <p:ph type="dt" sz="quarter" idx="10"/>
          </p:nvPr>
        </p:nvSpPr>
        <p:spPr>
          <a:xfrm>
            <a:off x="304800" y="3781425"/>
            <a:ext cx="2305050" cy="304800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>
              <a:defRPr/>
            </a:pPr>
            <a:r>
              <a:rPr lang="en-US" sz="800" kern="0" dirty="0" smtClean="0">
                <a:solidFill>
                  <a:srgbClr val="2A6EBB"/>
                </a:solidFill>
                <a:latin typeface="Arial"/>
                <a:ea typeface="ＭＳ Ｐゴシック"/>
                <a:cs typeface="+mj-cs"/>
              </a:rPr>
              <a:t>C++Now May 2017</a:t>
            </a:r>
            <a:endParaRPr lang="en-US" altLang="en-US" sz="800" dirty="0" smtClean="0"/>
          </a:p>
        </p:txBody>
      </p:sp>
      <p:sp>
        <p:nvSpPr>
          <p:cNvPr id="66563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2A6EBB"/>
              </a:buClr>
              <a:buChar char="•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AF9CEA93-19D6-4178-9940-6AD31CC1F9B9}" type="slidenum">
              <a:rPr lang="en-US" altLang="en-US" smtClean="0">
                <a:solidFill>
                  <a:schemeClr val="bg1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51</a:t>
            </a:fld>
            <a:endParaRPr lang="en-US" altLang="en-US" smtClean="0">
              <a:solidFill>
                <a:schemeClr val="bg1"/>
              </a:solidFill>
            </a:endParaRPr>
          </a:p>
        </p:txBody>
      </p:sp>
      <p:sp>
        <p:nvSpPr>
          <p:cNvPr id="66564" name="Subtitle 2"/>
          <p:cNvSpPr txBox="1">
            <a:spLocks/>
          </p:cNvSpPr>
          <p:nvPr/>
        </p:nvSpPr>
        <p:spPr bwMode="auto">
          <a:xfrm>
            <a:off x="304800" y="2028825"/>
            <a:ext cx="65532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652463" eaLnBrk="0" hangingPunct="0">
              <a:spcBef>
                <a:spcPct val="20000"/>
              </a:spcBef>
              <a:buClr>
                <a:srgbClr val="2A6EBB"/>
              </a:buClr>
              <a:buChar char="•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530225" indent="-203200" defTabSz="652463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815975" indent="-163513" defTabSz="652463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143000" indent="-163513" defTabSz="652463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1470025" indent="-163513" defTabSz="652463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1927225" indent="-163513" defTabSz="6524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384425" indent="-163513" defTabSz="6524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2841625" indent="-163513" defTabSz="6524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298825" indent="-163513" defTabSz="6524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>
              <a:buFontTx/>
              <a:buNone/>
            </a:pPr>
            <a:endParaRPr lang="en-US" altLang="en-US" sz="1800"/>
          </a:p>
        </p:txBody>
      </p:sp>
      <p:sp>
        <p:nvSpPr>
          <p:cNvPr id="66565" name="Subtitle 2"/>
          <p:cNvSpPr txBox="1">
            <a:spLocks/>
          </p:cNvSpPr>
          <p:nvPr/>
        </p:nvSpPr>
        <p:spPr bwMode="auto">
          <a:xfrm>
            <a:off x="339725" y="1066800"/>
            <a:ext cx="2590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652463" eaLnBrk="0" hangingPunct="0">
              <a:spcBef>
                <a:spcPct val="20000"/>
              </a:spcBef>
              <a:buClr>
                <a:srgbClr val="2A6EBB"/>
              </a:buClr>
              <a:buChar char="•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530225" indent="-203200" defTabSz="652463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815975" indent="-163513" defTabSz="652463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143000" indent="-163513" defTabSz="652463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1470025" indent="-163513" defTabSz="652463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1927225" indent="-163513" defTabSz="6524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384425" indent="-163513" defTabSz="6524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2841625" indent="-163513" defTabSz="6524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298825" indent="-163513" defTabSz="6524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>
              <a:buFontTx/>
              <a:buNone/>
            </a:pPr>
            <a:r>
              <a:rPr lang="en-US" altLang="en-US" sz="1800"/>
              <a:t>“It’s not what you give, it’s the way you give it.</a:t>
            </a:r>
            <a:endParaRPr lang="en-US" altLang="en-US" sz="1200"/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254000" y="463550"/>
            <a:ext cx="4013200" cy="533400"/>
          </a:xfrm>
          <a:prstGeom prst="rect">
            <a:avLst/>
          </a:prstGeom>
        </p:spPr>
        <p:txBody>
          <a:bodyPr/>
          <a:lstStyle>
            <a:lvl1pPr marL="244475" indent="-244475" algn="l" defTabSz="652463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Char char="•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0225" indent="-203200" algn="l" defTabSz="652463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600">
                <a:solidFill>
                  <a:schemeClr val="tx1"/>
                </a:solidFill>
                <a:latin typeface="+mn-lt"/>
                <a:ea typeface="+mn-ea"/>
              </a:defRPr>
            </a:lvl2pPr>
            <a:lvl3pPr marL="815975" indent="-163513" algn="l" defTabSz="652463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400">
                <a:solidFill>
                  <a:schemeClr val="tx1"/>
                </a:solidFill>
                <a:latin typeface="+mn-lt"/>
                <a:ea typeface="+mn-ea"/>
              </a:defRPr>
            </a:lvl3pPr>
            <a:lvl4pPr marL="1143000" indent="-163513" algn="l" defTabSz="652463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+mn-lt"/>
                <a:ea typeface="+mn-ea"/>
              </a:defRPr>
            </a:lvl4pPr>
            <a:lvl5pPr marL="1470025" indent="-163513" algn="l" defTabSz="652463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+mn-lt"/>
                <a:ea typeface="+mn-ea"/>
              </a:defRPr>
            </a:lvl5pPr>
            <a:lvl6pPr marL="1927225" indent="-163513" algn="l" defTabSz="652463" rtl="0" fontAlgn="base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64" charset="0"/>
              <a:buChar char="•"/>
              <a:defRPr sz="1000">
                <a:solidFill>
                  <a:schemeClr val="tx1"/>
                </a:solidFill>
                <a:latin typeface="+mn-lt"/>
                <a:ea typeface="+mn-ea"/>
              </a:defRPr>
            </a:lvl6pPr>
            <a:lvl7pPr marL="2384425" indent="-163513" algn="l" defTabSz="652463" rtl="0" fontAlgn="base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64" charset="0"/>
              <a:buChar char="•"/>
              <a:defRPr sz="1000">
                <a:solidFill>
                  <a:schemeClr val="tx1"/>
                </a:solidFill>
                <a:latin typeface="+mn-lt"/>
                <a:ea typeface="+mn-ea"/>
              </a:defRPr>
            </a:lvl7pPr>
            <a:lvl8pPr marL="2841625" indent="-163513" algn="l" defTabSz="652463" rtl="0" fontAlgn="base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64" charset="0"/>
              <a:buChar char="•"/>
              <a:defRPr sz="1000">
                <a:solidFill>
                  <a:schemeClr val="tx1"/>
                </a:solidFill>
                <a:latin typeface="+mn-lt"/>
                <a:ea typeface="+mn-ea"/>
              </a:defRPr>
            </a:lvl8pPr>
            <a:lvl9pPr marL="3298825" indent="-163513" algn="l" defTabSz="652463" rtl="0" fontAlgn="base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64" charset="0"/>
              <a:buChar char="•"/>
              <a:defRPr sz="1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FontTx/>
              <a:buNone/>
              <a:defRPr/>
            </a:pPr>
            <a:r>
              <a:rPr lang="en-US" sz="1800" kern="0" dirty="0" smtClean="0">
                <a:solidFill>
                  <a:srgbClr val="2A6EBB"/>
                </a:solidFill>
              </a:rPr>
              <a:t>On getters and setters</a:t>
            </a:r>
            <a:endParaRPr lang="en-US" altLang="en-US" sz="1800" dirty="0"/>
          </a:p>
        </p:txBody>
      </p:sp>
      <p:sp>
        <p:nvSpPr>
          <p:cNvPr id="66567" name="AutoShape 2" descr="Image result for bruce lee norris"/>
          <p:cNvSpPr>
            <a:spLocks noChangeAspect="1" noChangeArrowheads="1"/>
          </p:cNvSpPr>
          <p:nvPr/>
        </p:nvSpPr>
        <p:spPr bwMode="auto">
          <a:xfrm>
            <a:off x="155575" y="-1189038"/>
            <a:ext cx="3829050" cy="24765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2A6EBB"/>
              </a:buClr>
              <a:buChar char="•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en-US" altLang="en-US"/>
          </a:p>
        </p:txBody>
      </p:sp>
      <p:pic>
        <p:nvPicPr>
          <p:cNvPr id="66568" name="Picture 2" descr="Image result for bruce lee norri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381000"/>
            <a:ext cx="3924300" cy="294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Date Placeholder 3"/>
          <p:cNvSpPr>
            <a:spLocks noGrp="1"/>
          </p:cNvSpPr>
          <p:nvPr>
            <p:ph type="dt" sz="quarter" idx="10"/>
          </p:nvPr>
        </p:nvSpPr>
        <p:spPr>
          <a:xfrm>
            <a:off x="304800" y="3781425"/>
            <a:ext cx="2305050" cy="304800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>
              <a:defRPr/>
            </a:pPr>
            <a:r>
              <a:rPr lang="en-US" sz="800" kern="0" dirty="0" smtClean="0">
                <a:solidFill>
                  <a:srgbClr val="2A6EBB"/>
                </a:solidFill>
                <a:latin typeface="Arial"/>
                <a:ea typeface="ＭＳ Ｐゴシック"/>
                <a:cs typeface="+mj-cs"/>
              </a:rPr>
              <a:t>C++Now May 2017</a:t>
            </a:r>
            <a:endParaRPr lang="en-US" altLang="en-US" sz="800" dirty="0" smtClean="0"/>
          </a:p>
        </p:txBody>
      </p:sp>
      <p:sp>
        <p:nvSpPr>
          <p:cNvPr id="67587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2A6EBB"/>
              </a:buClr>
              <a:buChar char="•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6633F1B7-D784-4175-974A-19A82C36D84F}" type="slidenum">
              <a:rPr lang="en-US" altLang="en-US" smtClean="0">
                <a:solidFill>
                  <a:schemeClr val="bg1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52</a:t>
            </a:fld>
            <a:endParaRPr lang="en-US" altLang="en-US" smtClean="0">
              <a:solidFill>
                <a:schemeClr val="bg1"/>
              </a:solidFill>
            </a:endParaRPr>
          </a:p>
        </p:txBody>
      </p:sp>
      <p:sp>
        <p:nvSpPr>
          <p:cNvPr id="67588" name="Subtitle 2"/>
          <p:cNvSpPr txBox="1">
            <a:spLocks/>
          </p:cNvSpPr>
          <p:nvPr/>
        </p:nvSpPr>
        <p:spPr bwMode="auto">
          <a:xfrm>
            <a:off x="304800" y="2028825"/>
            <a:ext cx="65532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652463" eaLnBrk="0" hangingPunct="0">
              <a:spcBef>
                <a:spcPct val="20000"/>
              </a:spcBef>
              <a:buClr>
                <a:srgbClr val="2A6EBB"/>
              </a:buClr>
              <a:buChar char="•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530225" indent="-203200" defTabSz="652463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815975" indent="-163513" defTabSz="652463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143000" indent="-163513" defTabSz="652463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1470025" indent="-163513" defTabSz="652463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1927225" indent="-163513" defTabSz="6524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384425" indent="-163513" defTabSz="6524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2841625" indent="-163513" defTabSz="6524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298825" indent="-163513" defTabSz="6524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>
              <a:buFontTx/>
              <a:buNone/>
            </a:pPr>
            <a:endParaRPr lang="en-US" altLang="en-US" sz="1800"/>
          </a:p>
        </p:txBody>
      </p:sp>
      <p:sp>
        <p:nvSpPr>
          <p:cNvPr id="67589" name="Subtitle 2"/>
          <p:cNvSpPr txBox="1">
            <a:spLocks/>
          </p:cNvSpPr>
          <p:nvPr/>
        </p:nvSpPr>
        <p:spPr bwMode="auto">
          <a:xfrm>
            <a:off x="339725" y="1066800"/>
            <a:ext cx="2590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652463" eaLnBrk="0" hangingPunct="0">
              <a:spcBef>
                <a:spcPct val="20000"/>
              </a:spcBef>
              <a:buClr>
                <a:srgbClr val="2A6EBB"/>
              </a:buClr>
              <a:buChar char="•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530225" indent="-203200" defTabSz="652463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815975" indent="-163513" defTabSz="652463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143000" indent="-163513" defTabSz="652463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1470025" indent="-163513" defTabSz="652463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1927225" indent="-163513" defTabSz="6524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384425" indent="-163513" defTabSz="6524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2841625" indent="-163513" defTabSz="6524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298825" indent="-163513" defTabSz="6524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>
              <a:buFontTx/>
              <a:buNone/>
            </a:pPr>
            <a:r>
              <a:rPr lang="en-US" altLang="en-US" sz="1800"/>
              <a:t>“It’s not what you give, it’s the way you give it.</a:t>
            </a:r>
            <a:endParaRPr lang="en-US" altLang="en-US" sz="1200"/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254000" y="463550"/>
            <a:ext cx="4013200" cy="533400"/>
          </a:xfrm>
          <a:prstGeom prst="rect">
            <a:avLst/>
          </a:prstGeom>
        </p:spPr>
        <p:txBody>
          <a:bodyPr/>
          <a:lstStyle>
            <a:lvl1pPr marL="244475" indent="-244475" algn="l" defTabSz="652463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Char char="•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0225" indent="-203200" algn="l" defTabSz="652463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600">
                <a:solidFill>
                  <a:schemeClr val="tx1"/>
                </a:solidFill>
                <a:latin typeface="+mn-lt"/>
                <a:ea typeface="+mn-ea"/>
              </a:defRPr>
            </a:lvl2pPr>
            <a:lvl3pPr marL="815975" indent="-163513" algn="l" defTabSz="652463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400">
                <a:solidFill>
                  <a:schemeClr val="tx1"/>
                </a:solidFill>
                <a:latin typeface="+mn-lt"/>
                <a:ea typeface="+mn-ea"/>
              </a:defRPr>
            </a:lvl3pPr>
            <a:lvl4pPr marL="1143000" indent="-163513" algn="l" defTabSz="652463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+mn-lt"/>
                <a:ea typeface="+mn-ea"/>
              </a:defRPr>
            </a:lvl4pPr>
            <a:lvl5pPr marL="1470025" indent="-163513" algn="l" defTabSz="652463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+mn-lt"/>
                <a:ea typeface="+mn-ea"/>
              </a:defRPr>
            </a:lvl5pPr>
            <a:lvl6pPr marL="1927225" indent="-163513" algn="l" defTabSz="652463" rtl="0" fontAlgn="base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64" charset="0"/>
              <a:buChar char="•"/>
              <a:defRPr sz="1000">
                <a:solidFill>
                  <a:schemeClr val="tx1"/>
                </a:solidFill>
                <a:latin typeface="+mn-lt"/>
                <a:ea typeface="+mn-ea"/>
              </a:defRPr>
            </a:lvl6pPr>
            <a:lvl7pPr marL="2384425" indent="-163513" algn="l" defTabSz="652463" rtl="0" fontAlgn="base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64" charset="0"/>
              <a:buChar char="•"/>
              <a:defRPr sz="1000">
                <a:solidFill>
                  <a:schemeClr val="tx1"/>
                </a:solidFill>
                <a:latin typeface="+mn-lt"/>
                <a:ea typeface="+mn-ea"/>
              </a:defRPr>
            </a:lvl7pPr>
            <a:lvl8pPr marL="2841625" indent="-163513" algn="l" defTabSz="652463" rtl="0" fontAlgn="base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64" charset="0"/>
              <a:buChar char="•"/>
              <a:defRPr sz="1000">
                <a:solidFill>
                  <a:schemeClr val="tx1"/>
                </a:solidFill>
                <a:latin typeface="+mn-lt"/>
                <a:ea typeface="+mn-ea"/>
              </a:defRPr>
            </a:lvl8pPr>
            <a:lvl9pPr marL="3298825" indent="-163513" algn="l" defTabSz="652463" rtl="0" fontAlgn="base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64" charset="0"/>
              <a:buChar char="•"/>
              <a:defRPr sz="1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FontTx/>
              <a:buNone/>
              <a:defRPr/>
            </a:pPr>
            <a:r>
              <a:rPr lang="en-US" sz="1800" kern="0" dirty="0" smtClean="0">
                <a:solidFill>
                  <a:srgbClr val="2A6EBB"/>
                </a:solidFill>
              </a:rPr>
              <a:t>On getters and setters</a:t>
            </a:r>
            <a:endParaRPr lang="en-US" altLang="en-US" sz="1800" dirty="0"/>
          </a:p>
        </p:txBody>
      </p:sp>
      <p:sp>
        <p:nvSpPr>
          <p:cNvPr id="67591" name="AutoShape 2" descr="Image result for bruce lee norris"/>
          <p:cNvSpPr>
            <a:spLocks noChangeAspect="1" noChangeArrowheads="1"/>
          </p:cNvSpPr>
          <p:nvPr/>
        </p:nvSpPr>
        <p:spPr bwMode="auto">
          <a:xfrm>
            <a:off x="155575" y="-1189038"/>
            <a:ext cx="3829050" cy="24765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2A6EBB"/>
              </a:buClr>
              <a:buChar char="•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en-US" altLang="en-US"/>
          </a:p>
        </p:txBody>
      </p:sp>
      <p:pic>
        <p:nvPicPr>
          <p:cNvPr id="67592" name="Picture 2" descr="Image result for bruce lee norri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7375" y="996950"/>
            <a:ext cx="3924300" cy="163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Date Placeholder 3"/>
          <p:cNvSpPr>
            <a:spLocks noGrp="1"/>
          </p:cNvSpPr>
          <p:nvPr>
            <p:ph type="dt" sz="quarter" idx="10"/>
          </p:nvPr>
        </p:nvSpPr>
        <p:spPr>
          <a:xfrm>
            <a:off x="304800" y="3781425"/>
            <a:ext cx="2305050" cy="304800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>
              <a:defRPr/>
            </a:pPr>
            <a:r>
              <a:rPr lang="en-US" sz="800" kern="0" dirty="0" smtClean="0">
                <a:solidFill>
                  <a:srgbClr val="2A6EBB"/>
                </a:solidFill>
                <a:latin typeface="Arial"/>
                <a:ea typeface="ＭＳ Ｐゴシック"/>
                <a:cs typeface="+mj-cs"/>
              </a:rPr>
              <a:t>C++Now May 2017</a:t>
            </a:r>
            <a:endParaRPr lang="en-US" altLang="en-US" sz="800" dirty="0" smtClean="0"/>
          </a:p>
        </p:txBody>
      </p:sp>
      <p:sp>
        <p:nvSpPr>
          <p:cNvPr id="6861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2A6EBB"/>
              </a:buClr>
              <a:buChar char="•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2740095E-2131-4DF0-9AF6-6918B10FE980}" type="slidenum">
              <a:rPr lang="en-US" altLang="en-US" smtClean="0">
                <a:solidFill>
                  <a:schemeClr val="bg1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53</a:t>
            </a:fld>
            <a:endParaRPr lang="en-US" altLang="en-US" smtClean="0">
              <a:solidFill>
                <a:schemeClr val="bg1"/>
              </a:solidFill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3200400" y="609600"/>
            <a:ext cx="2847975" cy="533400"/>
          </a:xfrm>
          <a:prstGeom prst="rect">
            <a:avLst/>
          </a:prstGeom>
        </p:spPr>
        <p:txBody>
          <a:bodyPr/>
          <a:lstStyle>
            <a:lvl1pPr marL="244475" indent="-244475" algn="l" defTabSz="652463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Char char="•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0225" indent="-203200" algn="l" defTabSz="652463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600">
                <a:solidFill>
                  <a:schemeClr val="tx1"/>
                </a:solidFill>
                <a:latin typeface="+mn-lt"/>
                <a:ea typeface="+mn-ea"/>
              </a:defRPr>
            </a:lvl2pPr>
            <a:lvl3pPr marL="815975" indent="-163513" algn="l" defTabSz="652463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400">
                <a:solidFill>
                  <a:schemeClr val="tx1"/>
                </a:solidFill>
                <a:latin typeface="+mn-lt"/>
                <a:ea typeface="+mn-ea"/>
              </a:defRPr>
            </a:lvl3pPr>
            <a:lvl4pPr marL="1143000" indent="-163513" algn="l" defTabSz="652463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+mn-lt"/>
                <a:ea typeface="+mn-ea"/>
              </a:defRPr>
            </a:lvl4pPr>
            <a:lvl5pPr marL="1470025" indent="-163513" algn="l" defTabSz="652463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+mn-lt"/>
                <a:ea typeface="+mn-ea"/>
              </a:defRPr>
            </a:lvl5pPr>
            <a:lvl6pPr marL="1927225" indent="-163513" algn="l" defTabSz="652463" rtl="0" fontAlgn="base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64" charset="0"/>
              <a:buChar char="•"/>
              <a:defRPr sz="1000">
                <a:solidFill>
                  <a:schemeClr val="tx1"/>
                </a:solidFill>
                <a:latin typeface="+mn-lt"/>
                <a:ea typeface="+mn-ea"/>
              </a:defRPr>
            </a:lvl6pPr>
            <a:lvl7pPr marL="2384425" indent="-163513" algn="l" defTabSz="652463" rtl="0" fontAlgn="base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64" charset="0"/>
              <a:buChar char="•"/>
              <a:defRPr sz="1000">
                <a:solidFill>
                  <a:schemeClr val="tx1"/>
                </a:solidFill>
                <a:latin typeface="+mn-lt"/>
                <a:ea typeface="+mn-ea"/>
              </a:defRPr>
            </a:lvl7pPr>
            <a:lvl8pPr marL="2841625" indent="-163513" algn="l" defTabSz="652463" rtl="0" fontAlgn="base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64" charset="0"/>
              <a:buChar char="•"/>
              <a:defRPr sz="1000">
                <a:solidFill>
                  <a:schemeClr val="tx1"/>
                </a:solidFill>
                <a:latin typeface="+mn-lt"/>
                <a:ea typeface="+mn-ea"/>
              </a:defRPr>
            </a:lvl8pPr>
            <a:lvl9pPr marL="3298825" indent="-163513" algn="l" defTabSz="652463" rtl="0" fontAlgn="base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64" charset="0"/>
              <a:buChar char="•"/>
              <a:defRPr sz="1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FontTx/>
              <a:buNone/>
              <a:defRPr/>
            </a:pPr>
            <a:r>
              <a:rPr lang="en-US" sz="1800" kern="0" dirty="0" smtClean="0">
                <a:solidFill>
                  <a:srgbClr val="2A6EBB"/>
                </a:solidFill>
              </a:rPr>
              <a:t>On Other Languages</a:t>
            </a:r>
            <a:endParaRPr lang="en-US" altLang="en-US" sz="1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Date Placeholder 3"/>
          <p:cNvSpPr>
            <a:spLocks noGrp="1"/>
          </p:cNvSpPr>
          <p:nvPr>
            <p:ph type="dt" sz="quarter" idx="10"/>
          </p:nvPr>
        </p:nvSpPr>
        <p:spPr>
          <a:xfrm>
            <a:off x="304800" y="3781425"/>
            <a:ext cx="2305050" cy="304800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>
              <a:defRPr/>
            </a:pPr>
            <a:r>
              <a:rPr lang="en-US" sz="800" kern="0" dirty="0" smtClean="0">
                <a:solidFill>
                  <a:srgbClr val="2A6EBB"/>
                </a:solidFill>
                <a:latin typeface="Arial"/>
                <a:ea typeface="ＭＳ Ｐゴシック"/>
                <a:cs typeface="+mj-cs"/>
              </a:rPr>
              <a:t>C++Now May 2017</a:t>
            </a:r>
            <a:endParaRPr lang="en-US" altLang="en-US" sz="800" dirty="0" smtClean="0"/>
          </a:p>
        </p:txBody>
      </p:sp>
      <p:sp>
        <p:nvSpPr>
          <p:cNvPr id="69635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2A6EBB"/>
              </a:buClr>
              <a:buChar char="•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377318EE-7C78-4B37-95AD-D9E1D9A16B4B}" type="slidenum">
              <a:rPr lang="en-US" altLang="en-US" smtClean="0">
                <a:solidFill>
                  <a:schemeClr val="bg1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54</a:t>
            </a:fld>
            <a:endParaRPr lang="en-US" altLang="en-US" smtClean="0">
              <a:solidFill>
                <a:schemeClr val="bg1"/>
              </a:solidFill>
            </a:endParaRPr>
          </a:p>
        </p:txBody>
      </p:sp>
      <p:sp>
        <p:nvSpPr>
          <p:cNvPr id="69636" name="Subtitle 2"/>
          <p:cNvSpPr txBox="1">
            <a:spLocks/>
          </p:cNvSpPr>
          <p:nvPr/>
        </p:nvSpPr>
        <p:spPr bwMode="auto">
          <a:xfrm>
            <a:off x="3098800" y="1219200"/>
            <a:ext cx="33782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652463" eaLnBrk="0" hangingPunct="0">
              <a:spcBef>
                <a:spcPct val="20000"/>
              </a:spcBef>
              <a:buClr>
                <a:srgbClr val="2A6EBB"/>
              </a:buClr>
              <a:buChar char="•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530225" indent="-203200" defTabSz="652463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815975" indent="-163513" defTabSz="652463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143000" indent="-163513" defTabSz="652463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1470025" indent="-163513" defTabSz="652463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1927225" indent="-163513" defTabSz="6524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384425" indent="-163513" defTabSz="6524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2841625" indent="-163513" defTabSz="6524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298825" indent="-163513" defTabSz="6524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>
              <a:buFontTx/>
              <a:buNone/>
            </a:pPr>
            <a:r>
              <a:rPr lang="en-US" altLang="en-US" sz="1800"/>
              <a:t>“Do not deny the classical approach, simply as a reaction, or you will have created another pattern and trapped yourself there.”</a:t>
            </a: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3200400" y="609600"/>
            <a:ext cx="2847975" cy="533400"/>
          </a:xfrm>
          <a:prstGeom prst="rect">
            <a:avLst/>
          </a:prstGeom>
        </p:spPr>
        <p:txBody>
          <a:bodyPr/>
          <a:lstStyle>
            <a:lvl1pPr marL="244475" indent="-244475" algn="l" defTabSz="652463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Char char="•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0225" indent="-203200" algn="l" defTabSz="652463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600">
                <a:solidFill>
                  <a:schemeClr val="tx1"/>
                </a:solidFill>
                <a:latin typeface="+mn-lt"/>
                <a:ea typeface="+mn-ea"/>
              </a:defRPr>
            </a:lvl2pPr>
            <a:lvl3pPr marL="815975" indent="-163513" algn="l" defTabSz="652463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400">
                <a:solidFill>
                  <a:schemeClr val="tx1"/>
                </a:solidFill>
                <a:latin typeface="+mn-lt"/>
                <a:ea typeface="+mn-ea"/>
              </a:defRPr>
            </a:lvl3pPr>
            <a:lvl4pPr marL="1143000" indent="-163513" algn="l" defTabSz="652463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+mn-lt"/>
                <a:ea typeface="+mn-ea"/>
              </a:defRPr>
            </a:lvl4pPr>
            <a:lvl5pPr marL="1470025" indent="-163513" algn="l" defTabSz="652463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+mn-lt"/>
                <a:ea typeface="+mn-ea"/>
              </a:defRPr>
            </a:lvl5pPr>
            <a:lvl6pPr marL="1927225" indent="-163513" algn="l" defTabSz="652463" rtl="0" fontAlgn="base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64" charset="0"/>
              <a:buChar char="•"/>
              <a:defRPr sz="1000">
                <a:solidFill>
                  <a:schemeClr val="tx1"/>
                </a:solidFill>
                <a:latin typeface="+mn-lt"/>
                <a:ea typeface="+mn-ea"/>
              </a:defRPr>
            </a:lvl6pPr>
            <a:lvl7pPr marL="2384425" indent="-163513" algn="l" defTabSz="652463" rtl="0" fontAlgn="base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64" charset="0"/>
              <a:buChar char="•"/>
              <a:defRPr sz="1000">
                <a:solidFill>
                  <a:schemeClr val="tx1"/>
                </a:solidFill>
                <a:latin typeface="+mn-lt"/>
                <a:ea typeface="+mn-ea"/>
              </a:defRPr>
            </a:lvl7pPr>
            <a:lvl8pPr marL="2841625" indent="-163513" algn="l" defTabSz="652463" rtl="0" fontAlgn="base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64" charset="0"/>
              <a:buChar char="•"/>
              <a:defRPr sz="1000">
                <a:solidFill>
                  <a:schemeClr val="tx1"/>
                </a:solidFill>
                <a:latin typeface="+mn-lt"/>
                <a:ea typeface="+mn-ea"/>
              </a:defRPr>
            </a:lvl8pPr>
            <a:lvl9pPr marL="3298825" indent="-163513" algn="l" defTabSz="652463" rtl="0" fontAlgn="base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64" charset="0"/>
              <a:buChar char="•"/>
              <a:defRPr sz="1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FontTx/>
              <a:buNone/>
              <a:defRPr/>
            </a:pPr>
            <a:r>
              <a:rPr lang="en-US" sz="1800" kern="0" dirty="0" smtClean="0">
                <a:solidFill>
                  <a:srgbClr val="2A6EBB"/>
                </a:solidFill>
              </a:rPr>
              <a:t>On Other Languages</a:t>
            </a:r>
            <a:endParaRPr lang="en-US" altLang="en-US" sz="1800" dirty="0"/>
          </a:p>
        </p:txBody>
      </p:sp>
      <p:pic>
        <p:nvPicPr>
          <p:cNvPr id="69638" name="Picture 13" descr="Image result for bruce lee group figh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475" y="876300"/>
            <a:ext cx="2600325" cy="200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Date Placeholder 3"/>
          <p:cNvSpPr>
            <a:spLocks noGrp="1"/>
          </p:cNvSpPr>
          <p:nvPr>
            <p:ph type="dt" sz="quarter" idx="10"/>
          </p:nvPr>
        </p:nvSpPr>
        <p:spPr>
          <a:xfrm>
            <a:off x="304800" y="3781425"/>
            <a:ext cx="2305050" cy="304800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>
              <a:defRPr/>
            </a:pPr>
            <a:r>
              <a:rPr lang="en-US" sz="800" kern="0" dirty="0" smtClean="0">
                <a:solidFill>
                  <a:srgbClr val="2A6EBB"/>
                </a:solidFill>
                <a:latin typeface="Arial"/>
                <a:ea typeface="ＭＳ Ｐゴシック"/>
                <a:cs typeface="+mj-cs"/>
              </a:rPr>
              <a:t>C++Now May 2017</a:t>
            </a:r>
            <a:endParaRPr lang="en-US" altLang="en-US" sz="800" dirty="0" smtClean="0"/>
          </a:p>
        </p:txBody>
      </p:sp>
      <p:sp>
        <p:nvSpPr>
          <p:cNvPr id="70659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2A6EBB"/>
              </a:buClr>
              <a:buChar char="•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61CE8F84-56CC-4A1D-8823-5691C2F7843E}" type="slidenum">
              <a:rPr lang="en-US" altLang="en-US" smtClean="0">
                <a:solidFill>
                  <a:schemeClr val="bg1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55</a:t>
            </a:fld>
            <a:endParaRPr lang="en-US" altLang="en-US" smtClean="0">
              <a:solidFill>
                <a:schemeClr val="bg1"/>
              </a:solidFill>
            </a:endParaRPr>
          </a:p>
        </p:txBody>
      </p:sp>
      <p:sp>
        <p:nvSpPr>
          <p:cNvPr id="70660" name="Rectangle 2"/>
          <p:cNvSpPr>
            <a:spLocks noChangeArrowheads="1"/>
          </p:cNvSpPr>
          <p:nvPr/>
        </p:nvSpPr>
        <p:spPr bwMode="auto">
          <a:xfrm>
            <a:off x="787400" y="293688"/>
            <a:ext cx="57150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2A6EBB"/>
              </a:buClr>
              <a:buChar char="•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/>
              <a:t>“As you think, so shall you become.”</a:t>
            </a:r>
          </a:p>
          <a:p>
            <a:pPr algn="r">
              <a:spcBef>
                <a:spcPct val="0"/>
              </a:spcBef>
              <a:buClrTx/>
              <a:buFontTx/>
              <a:buNone/>
            </a:pPr>
            <a:r>
              <a:rPr lang="en-US" altLang="en-US" sz="1600"/>
              <a:t>- Bruce Lee</a:t>
            </a:r>
          </a:p>
        </p:txBody>
      </p:sp>
      <p:pic>
        <p:nvPicPr>
          <p:cNvPr id="70661" name="Picture 9" descr="R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4925" y="815975"/>
            <a:ext cx="2165350" cy="291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Date Placeholder 3"/>
          <p:cNvSpPr>
            <a:spLocks noGrp="1"/>
          </p:cNvSpPr>
          <p:nvPr>
            <p:ph type="dt" sz="quarter" idx="10"/>
          </p:nvPr>
        </p:nvSpPr>
        <p:spPr>
          <a:xfrm>
            <a:off x="304800" y="3781425"/>
            <a:ext cx="2305050" cy="304800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>
              <a:defRPr/>
            </a:pPr>
            <a:r>
              <a:rPr lang="en-US" sz="800" kern="0" dirty="0" smtClean="0">
                <a:solidFill>
                  <a:srgbClr val="2A6EBB"/>
                </a:solidFill>
                <a:latin typeface="Arial"/>
                <a:ea typeface="ＭＳ Ｐゴシック"/>
                <a:cs typeface="+mj-cs"/>
              </a:rPr>
              <a:t>C++Now May 2017</a:t>
            </a:r>
            <a:endParaRPr lang="en-US" altLang="en-US" sz="800" dirty="0" smtClean="0"/>
          </a:p>
        </p:txBody>
      </p:sp>
      <p:sp>
        <p:nvSpPr>
          <p:cNvPr id="71683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2A6EBB"/>
              </a:buClr>
              <a:buChar char="•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D724925-8CF0-4DEB-8913-4E6261E4E14D}" type="slidenum">
              <a:rPr lang="en-US" altLang="en-US" smtClean="0">
                <a:solidFill>
                  <a:schemeClr val="bg1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56</a:t>
            </a:fld>
            <a:endParaRPr lang="en-US" altLang="en-US" smtClean="0">
              <a:solidFill>
                <a:schemeClr val="bg1"/>
              </a:solidFill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787400" y="381000"/>
            <a:ext cx="5715000" cy="769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2A6EBB"/>
              </a:buClr>
              <a:buChar char="•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  <a:defRPr/>
            </a:pPr>
            <a:r>
              <a:rPr lang="en-US" altLang="en-US" dirty="0" smtClean="0"/>
              <a:t>“Be like </a:t>
            </a:r>
            <a:r>
              <a:rPr lang="en-US" altLang="en-US" sz="2800" spc="140" dirty="0" smtClean="0">
                <a:solidFill>
                  <a:schemeClr val="accent5"/>
                </a:solidFill>
                <a:latin typeface="Calibri" panose="020F0502020204030204" pitchFamily="34" charset="0"/>
              </a:rPr>
              <a:t>int</a:t>
            </a:r>
            <a:r>
              <a:rPr lang="en-US" altLang="en-US" dirty="0" smtClean="0"/>
              <a:t>.”</a:t>
            </a:r>
          </a:p>
          <a:p>
            <a:pPr algn="r">
              <a:spcBef>
                <a:spcPct val="0"/>
              </a:spcBef>
              <a:buClrTx/>
              <a:buFontTx/>
              <a:buNone/>
              <a:defRPr/>
            </a:pPr>
            <a:endParaRPr lang="en-US" altLang="en-US" sz="1600" dirty="0" smtClean="0"/>
          </a:p>
        </p:txBody>
      </p:sp>
      <p:pic>
        <p:nvPicPr>
          <p:cNvPr id="71685" name="Picture 2" descr="Image result for bruce le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4613" y="984250"/>
            <a:ext cx="2057400" cy="2749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Date Placeholder 3"/>
          <p:cNvSpPr>
            <a:spLocks noGrp="1"/>
          </p:cNvSpPr>
          <p:nvPr>
            <p:ph type="dt" sz="quarter" idx="10"/>
          </p:nvPr>
        </p:nvSpPr>
        <p:spPr>
          <a:xfrm>
            <a:off x="304800" y="3781425"/>
            <a:ext cx="2305050" cy="304800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>
              <a:defRPr/>
            </a:pPr>
            <a:r>
              <a:rPr lang="en-US" sz="800" kern="0" dirty="0" smtClean="0">
                <a:solidFill>
                  <a:srgbClr val="2A6EBB"/>
                </a:solidFill>
                <a:latin typeface="Arial"/>
                <a:ea typeface="ＭＳ Ｐゴシック"/>
                <a:cs typeface="+mj-cs"/>
              </a:rPr>
              <a:t>C++Now May 2017</a:t>
            </a:r>
            <a:endParaRPr lang="en-US" altLang="en-US" sz="800" dirty="0" smtClean="0"/>
          </a:p>
        </p:txBody>
      </p:sp>
      <p:sp>
        <p:nvSpPr>
          <p:cNvPr id="72707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2A6EBB"/>
              </a:buClr>
              <a:buChar char="•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8E8C6DC2-EAF0-439F-AFA6-0DE5B1C1E9CC}" type="slidenum">
              <a:rPr lang="en-US" altLang="en-US" smtClean="0">
                <a:solidFill>
                  <a:schemeClr val="bg1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57</a:t>
            </a:fld>
            <a:endParaRPr lang="en-US" altLang="en-US" smtClean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Date Placeholder 3"/>
          <p:cNvSpPr>
            <a:spLocks noGrp="1"/>
          </p:cNvSpPr>
          <p:nvPr>
            <p:ph type="dt" sz="quarter" idx="10"/>
          </p:nvPr>
        </p:nvSpPr>
        <p:spPr>
          <a:xfrm>
            <a:off x="304800" y="3781425"/>
            <a:ext cx="2305050" cy="304800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>
              <a:defRPr/>
            </a:pPr>
            <a:r>
              <a:rPr lang="en-US" sz="800" kern="0" dirty="0" smtClean="0">
                <a:solidFill>
                  <a:srgbClr val="2A6EBB"/>
                </a:solidFill>
                <a:latin typeface="Arial"/>
                <a:ea typeface="ＭＳ Ｐゴシック"/>
                <a:cs typeface="+mj-cs"/>
              </a:rPr>
              <a:t>C++Now May 2017</a:t>
            </a:r>
            <a:endParaRPr lang="en-US" altLang="en-US" sz="800" dirty="0" smtClean="0"/>
          </a:p>
        </p:txBody>
      </p:sp>
      <p:sp>
        <p:nvSpPr>
          <p:cNvPr id="7373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2A6EBB"/>
              </a:buClr>
              <a:buChar char="•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927DB1E4-CE39-4187-8618-7EBED8728904}" type="slidenum">
              <a:rPr lang="en-US" altLang="en-US" smtClean="0">
                <a:solidFill>
                  <a:schemeClr val="bg1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58</a:t>
            </a:fld>
            <a:endParaRPr lang="en-US" altLang="en-US" smtClean="0">
              <a:solidFill>
                <a:schemeClr val="bg1"/>
              </a:solidFill>
            </a:endParaRPr>
          </a:p>
        </p:txBody>
      </p:sp>
      <p:sp>
        <p:nvSpPr>
          <p:cNvPr id="73732" name="Subtitle 2"/>
          <p:cNvSpPr txBox="1">
            <a:spLocks/>
          </p:cNvSpPr>
          <p:nvPr/>
        </p:nvSpPr>
        <p:spPr bwMode="auto">
          <a:xfrm>
            <a:off x="304800" y="2028825"/>
            <a:ext cx="65532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652463" eaLnBrk="0" hangingPunct="0">
              <a:spcBef>
                <a:spcPct val="20000"/>
              </a:spcBef>
              <a:buClr>
                <a:srgbClr val="2A6EBB"/>
              </a:buClr>
              <a:buChar char="•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530225" indent="-203200" defTabSz="652463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815975" indent="-163513" defTabSz="652463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143000" indent="-163513" defTabSz="652463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1470025" indent="-163513" defTabSz="652463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1927225" indent="-163513" defTabSz="6524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384425" indent="-163513" defTabSz="6524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2841625" indent="-163513" defTabSz="6524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298825" indent="-163513" defTabSz="6524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>
              <a:buFontTx/>
              <a:buNone/>
            </a:pPr>
            <a:endParaRPr lang="en-US" altLang="en-US" sz="1800"/>
          </a:p>
        </p:txBody>
      </p:sp>
      <p:sp>
        <p:nvSpPr>
          <p:cNvPr id="73733" name="Subtitle 2"/>
          <p:cNvSpPr txBox="1">
            <a:spLocks/>
          </p:cNvSpPr>
          <p:nvPr/>
        </p:nvSpPr>
        <p:spPr bwMode="auto">
          <a:xfrm>
            <a:off x="152400" y="1066800"/>
            <a:ext cx="42672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652463" eaLnBrk="0" hangingPunct="0">
              <a:spcBef>
                <a:spcPct val="20000"/>
              </a:spcBef>
              <a:buClr>
                <a:srgbClr val="2A6EBB"/>
              </a:buClr>
              <a:buChar char="•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530225" indent="-203200" defTabSz="652463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815975" indent="-163513" defTabSz="652463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143000" indent="-163513" defTabSz="652463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1470025" indent="-163513" defTabSz="652463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1927225" indent="-163513" defTabSz="6524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384425" indent="-163513" defTabSz="6524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2841625" indent="-163513" defTabSz="6524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298825" indent="-163513" defTabSz="6524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>
              <a:buFontTx/>
              <a:buNone/>
            </a:pPr>
            <a:r>
              <a:rPr lang="en-US" altLang="en-US" sz="1800"/>
              <a:t>“.”</a:t>
            </a:r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254000" y="463550"/>
            <a:ext cx="4013200" cy="533400"/>
          </a:xfrm>
          <a:prstGeom prst="rect">
            <a:avLst/>
          </a:prstGeom>
        </p:spPr>
        <p:txBody>
          <a:bodyPr/>
          <a:lstStyle>
            <a:lvl1pPr marL="244475" indent="-244475" algn="l" defTabSz="652463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Char char="•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0225" indent="-203200" algn="l" defTabSz="652463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600">
                <a:solidFill>
                  <a:schemeClr val="tx1"/>
                </a:solidFill>
                <a:latin typeface="+mn-lt"/>
                <a:ea typeface="+mn-ea"/>
              </a:defRPr>
            </a:lvl2pPr>
            <a:lvl3pPr marL="815975" indent="-163513" algn="l" defTabSz="652463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400">
                <a:solidFill>
                  <a:schemeClr val="tx1"/>
                </a:solidFill>
                <a:latin typeface="+mn-lt"/>
                <a:ea typeface="+mn-ea"/>
              </a:defRPr>
            </a:lvl3pPr>
            <a:lvl4pPr marL="1143000" indent="-163513" algn="l" defTabSz="652463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+mn-lt"/>
                <a:ea typeface="+mn-ea"/>
              </a:defRPr>
            </a:lvl4pPr>
            <a:lvl5pPr marL="1470025" indent="-163513" algn="l" defTabSz="652463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+mn-lt"/>
                <a:ea typeface="+mn-ea"/>
              </a:defRPr>
            </a:lvl5pPr>
            <a:lvl6pPr marL="1927225" indent="-163513" algn="l" defTabSz="652463" rtl="0" fontAlgn="base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64" charset="0"/>
              <a:buChar char="•"/>
              <a:defRPr sz="1000">
                <a:solidFill>
                  <a:schemeClr val="tx1"/>
                </a:solidFill>
                <a:latin typeface="+mn-lt"/>
                <a:ea typeface="+mn-ea"/>
              </a:defRPr>
            </a:lvl6pPr>
            <a:lvl7pPr marL="2384425" indent="-163513" algn="l" defTabSz="652463" rtl="0" fontAlgn="base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64" charset="0"/>
              <a:buChar char="•"/>
              <a:defRPr sz="1000">
                <a:solidFill>
                  <a:schemeClr val="tx1"/>
                </a:solidFill>
                <a:latin typeface="+mn-lt"/>
                <a:ea typeface="+mn-ea"/>
              </a:defRPr>
            </a:lvl7pPr>
            <a:lvl8pPr marL="2841625" indent="-163513" algn="l" defTabSz="652463" rtl="0" fontAlgn="base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64" charset="0"/>
              <a:buChar char="•"/>
              <a:defRPr sz="1000">
                <a:solidFill>
                  <a:schemeClr val="tx1"/>
                </a:solidFill>
                <a:latin typeface="+mn-lt"/>
                <a:ea typeface="+mn-ea"/>
              </a:defRPr>
            </a:lvl8pPr>
            <a:lvl9pPr marL="3298825" indent="-163513" algn="l" defTabSz="652463" rtl="0" fontAlgn="base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64" charset="0"/>
              <a:buChar char="•"/>
              <a:defRPr sz="1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FontTx/>
              <a:buNone/>
              <a:defRPr/>
            </a:pPr>
            <a:r>
              <a:rPr lang="en-US" sz="1800" kern="0" dirty="0" smtClean="0">
                <a:solidFill>
                  <a:srgbClr val="2A6EBB"/>
                </a:solidFill>
              </a:rPr>
              <a:t>On</a:t>
            </a:r>
            <a:endParaRPr lang="en-US" altLang="en-US" sz="1800" dirty="0"/>
          </a:p>
        </p:txBody>
      </p:sp>
      <p:pic>
        <p:nvPicPr>
          <p:cNvPr id="73735" name="Picture 4" descr="Image result for bruce le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0" y="1143000"/>
            <a:ext cx="3636963" cy="2447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Date Placeholder 3"/>
          <p:cNvSpPr>
            <a:spLocks noGrp="1"/>
          </p:cNvSpPr>
          <p:nvPr>
            <p:ph type="dt" sz="quarter" idx="10"/>
          </p:nvPr>
        </p:nvSpPr>
        <p:spPr>
          <a:xfrm>
            <a:off x="304800" y="3781425"/>
            <a:ext cx="2305050" cy="304800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>
              <a:defRPr/>
            </a:pPr>
            <a:r>
              <a:rPr lang="en-US" sz="800" kern="0" dirty="0" smtClean="0">
                <a:solidFill>
                  <a:srgbClr val="2A6EBB"/>
                </a:solidFill>
                <a:latin typeface="Arial"/>
                <a:ea typeface="ＭＳ Ｐゴシック"/>
                <a:cs typeface="+mj-cs"/>
              </a:rPr>
              <a:t>C++Now May 2017</a:t>
            </a:r>
            <a:endParaRPr lang="en-US" altLang="en-US" sz="800" dirty="0" smtClean="0"/>
          </a:p>
        </p:txBody>
      </p:sp>
      <p:sp>
        <p:nvSpPr>
          <p:cNvPr id="74755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2A6EBB"/>
              </a:buClr>
              <a:buChar char="•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73D4DF74-86F8-4B83-810F-B18ADB6466A5}" type="slidenum">
              <a:rPr lang="en-US" altLang="en-US" smtClean="0">
                <a:solidFill>
                  <a:schemeClr val="bg1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59</a:t>
            </a:fld>
            <a:endParaRPr lang="en-US" altLang="en-US" smtClean="0">
              <a:solidFill>
                <a:schemeClr val="bg1"/>
              </a:solidFill>
            </a:endParaRPr>
          </a:p>
        </p:txBody>
      </p:sp>
      <p:sp>
        <p:nvSpPr>
          <p:cNvPr id="74756" name="Subtitle 2"/>
          <p:cNvSpPr txBox="1">
            <a:spLocks/>
          </p:cNvSpPr>
          <p:nvPr/>
        </p:nvSpPr>
        <p:spPr bwMode="auto">
          <a:xfrm>
            <a:off x="304800" y="2028825"/>
            <a:ext cx="65532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652463" eaLnBrk="0" hangingPunct="0">
              <a:spcBef>
                <a:spcPct val="20000"/>
              </a:spcBef>
              <a:buClr>
                <a:srgbClr val="2A6EBB"/>
              </a:buClr>
              <a:buChar char="•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530225" indent="-203200" defTabSz="652463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815975" indent="-163513" defTabSz="652463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143000" indent="-163513" defTabSz="652463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1470025" indent="-163513" defTabSz="652463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1927225" indent="-163513" defTabSz="6524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384425" indent="-163513" defTabSz="6524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2841625" indent="-163513" defTabSz="6524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298825" indent="-163513" defTabSz="6524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>
              <a:buFontTx/>
              <a:buNone/>
            </a:pPr>
            <a:endParaRPr lang="en-US" altLang="en-US" sz="1800"/>
          </a:p>
        </p:txBody>
      </p:sp>
      <p:sp>
        <p:nvSpPr>
          <p:cNvPr id="74757" name="Subtitle 2"/>
          <p:cNvSpPr txBox="1">
            <a:spLocks/>
          </p:cNvSpPr>
          <p:nvPr/>
        </p:nvSpPr>
        <p:spPr bwMode="auto">
          <a:xfrm>
            <a:off x="3048000" y="1136650"/>
            <a:ext cx="32004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652463" eaLnBrk="0" hangingPunct="0">
              <a:spcBef>
                <a:spcPct val="20000"/>
              </a:spcBef>
              <a:buClr>
                <a:srgbClr val="2A6EBB"/>
              </a:buClr>
              <a:buChar char="•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530225" indent="-203200" defTabSz="652463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815975" indent="-163513" defTabSz="652463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143000" indent="-163513" defTabSz="652463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1470025" indent="-163513" defTabSz="652463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1927225" indent="-163513" defTabSz="6524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384425" indent="-163513" defTabSz="6524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2841625" indent="-163513" defTabSz="6524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298825" indent="-163513" defTabSz="6524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>
              <a:buFontTx/>
              <a:buNone/>
            </a:pPr>
            <a:r>
              <a:rPr lang="en-US" altLang="en-US" sz="1800"/>
              <a:t>“.”</a:t>
            </a:r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2844800" y="533400"/>
            <a:ext cx="4013200" cy="533400"/>
          </a:xfrm>
          <a:prstGeom prst="rect">
            <a:avLst/>
          </a:prstGeom>
        </p:spPr>
        <p:txBody>
          <a:bodyPr/>
          <a:lstStyle>
            <a:lvl1pPr marL="244475" indent="-244475" algn="l" defTabSz="652463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Char char="•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0225" indent="-203200" algn="l" defTabSz="652463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600">
                <a:solidFill>
                  <a:schemeClr val="tx1"/>
                </a:solidFill>
                <a:latin typeface="+mn-lt"/>
                <a:ea typeface="+mn-ea"/>
              </a:defRPr>
            </a:lvl2pPr>
            <a:lvl3pPr marL="815975" indent="-163513" algn="l" defTabSz="652463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400">
                <a:solidFill>
                  <a:schemeClr val="tx1"/>
                </a:solidFill>
                <a:latin typeface="+mn-lt"/>
                <a:ea typeface="+mn-ea"/>
              </a:defRPr>
            </a:lvl3pPr>
            <a:lvl4pPr marL="1143000" indent="-163513" algn="l" defTabSz="652463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+mn-lt"/>
                <a:ea typeface="+mn-ea"/>
              </a:defRPr>
            </a:lvl4pPr>
            <a:lvl5pPr marL="1470025" indent="-163513" algn="l" defTabSz="652463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+mn-lt"/>
                <a:ea typeface="+mn-ea"/>
              </a:defRPr>
            </a:lvl5pPr>
            <a:lvl6pPr marL="1927225" indent="-163513" algn="l" defTabSz="652463" rtl="0" fontAlgn="base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64" charset="0"/>
              <a:buChar char="•"/>
              <a:defRPr sz="1000">
                <a:solidFill>
                  <a:schemeClr val="tx1"/>
                </a:solidFill>
                <a:latin typeface="+mn-lt"/>
                <a:ea typeface="+mn-ea"/>
              </a:defRPr>
            </a:lvl6pPr>
            <a:lvl7pPr marL="2384425" indent="-163513" algn="l" defTabSz="652463" rtl="0" fontAlgn="base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64" charset="0"/>
              <a:buChar char="•"/>
              <a:defRPr sz="1000">
                <a:solidFill>
                  <a:schemeClr val="tx1"/>
                </a:solidFill>
                <a:latin typeface="+mn-lt"/>
                <a:ea typeface="+mn-ea"/>
              </a:defRPr>
            </a:lvl7pPr>
            <a:lvl8pPr marL="2841625" indent="-163513" algn="l" defTabSz="652463" rtl="0" fontAlgn="base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64" charset="0"/>
              <a:buChar char="•"/>
              <a:defRPr sz="1000">
                <a:solidFill>
                  <a:schemeClr val="tx1"/>
                </a:solidFill>
                <a:latin typeface="+mn-lt"/>
                <a:ea typeface="+mn-ea"/>
              </a:defRPr>
            </a:lvl8pPr>
            <a:lvl9pPr marL="3298825" indent="-163513" algn="l" defTabSz="652463" rtl="0" fontAlgn="base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64" charset="0"/>
              <a:buChar char="•"/>
              <a:defRPr sz="1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FontTx/>
              <a:buNone/>
              <a:defRPr/>
            </a:pPr>
            <a:r>
              <a:rPr lang="en-US" sz="1800" kern="0" dirty="0" smtClean="0">
                <a:solidFill>
                  <a:srgbClr val="2A6EBB"/>
                </a:solidFill>
              </a:rPr>
              <a:t>On</a:t>
            </a:r>
            <a:endParaRPr lang="en-US" altLang="en-US" sz="1800" dirty="0"/>
          </a:p>
        </p:txBody>
      </p:sp>
      <p:pic>
        <p:nvPicPr>
          <p:cNvPr id="74759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413" y="504825"/>
            <a:ext cx="2038350" cy="247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4760" name="Picture 11" descr="Image result for bruce lee agilit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404813"/>
            <a:ext cx="2819400" cy="3198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Date Placeholder 3"/>
          <p:cNvSpPr>
            <a:spLocks noGrp="1"/>
          </p:cNvSpPr>
          <p:nvPr>
            <p:ph type="dt" sz="quarter" idx="10"/>
          </p:nvPr>
        </p:nvSpPr>
        <p:spPr>
          <a:xfrm>
            <a:off x="304800" y="3781425"/>
            <a:ext cx="2305050" cy="304800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>
              <a:defRPr/>
            </a:pPr>
            <a:r>
              <a:rPr lang="en-US" sz="800" kern="0" dirty="0" smtClean="0">
                <a:solidFill>
                  <a:srgbClr val="2A6EBB"/>
                </a:solidFill>
                <a:latin typeface="Arial"/>
                <a:ea typeface="ＭＳ Ｐゴシック"/>
                <a:cs typeface="+mj-cs"/>
              </a:rPr>
              <a:t>C++Now May 2017</a:t>
            </a:r>
            <a:endParaRPr lang="en-US" altLang="en-US" sz="800" dirty="0" smtClean="0"/>
          </a:p>
        </p:txBody>
      </p:sp>
      <p:sp>
        <p:nvSpPr>
          <p:cNvPr id="20483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2A6EBB"/>
              </a:buClr>
              <a:buChar char="•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769C33E2-BF06-410E-8D10-7ADCF04ADEF8}" type="slidenum">
              <a:rPr lang="en-US" altLang="en-US" smtClean="0">
                <a:solidFill>
                  <a:schemeClr val="bg1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6</a:t>
            </a:fld>
            <a:endParaRPr lang="en-US" altLang="en-US" smtClean="0">
              <a:solidFill>
                <a:schemeClr val="bg1"/>
              </a:solidFill>
            </a:endParaRPr>
          </a:p>
        </p:txBody>
      </p:sp>
      <p:sp>
        <p:nvSpPr>
          <p:cNvPr id="20484" name="Subtitle 2"/>
          <p:cNvSpPr txBox="1">
            <a:spLocks/>
          </p:cNvSpPr>
          <p:nvPr/>
        </p:nvSpPr>
        <p:spPr bwMode="auto">
          <a:xfrm>
            <a:off x="228600" y="228600"/>
            <a:ext cx="67310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652463" eaLnBrk="0" hangingPunct="0">
              <a:spcBef>
                <a:spcPct val="20000"/>
              </a:spcBef>
              <a:buClr>
                <a:srgbClr val="2A6EBB"/>
              </a:buClr>
              <a:buChar char="•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530225" indent="-203200" defTabSz="652463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815975" indent="-163513" defTabSz="652463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143000" indent="-163513" defTabSz="652463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1470025" indent="-163513" defTabSz="652463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1927225" indent="-163513" defTabSz="6524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384425" indent="-163513" defTabSz="6524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2841625" indent="-163513" defTabSz="6524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298825" indent="-163513" defTabSz="6524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>
              <a:buFontTx/>
              <a:buNone/>
            </a:pPr>
            <a:r>
              <a:rPr lang="en-US" altLang="en-US" sz="1800"/>
              <a:t>“Time means a lot to me because you see I am also a learner and am often lost in the joy of forever developing.”</a:t>
            </a:r>
          </a:p>
        </p:txBody>
      </p:sp>
      <p:sp>
        <p:nvSpPr>
          <p:cNvPr id="20485" name="Subtitle 2"/>
          <p:cNvSpPr txBox="1">
            <a:spLocks/>
          </p:cNvSpPr>
          <p:nvPr/>
        </p:nvSpPr>
        <p:spPr bwMode="auto">
          <a:xfrm>
            <a:off x="228600" y="946150"/>
            <a:ext cx="6731000" cy="62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652463" eaLnBrk="0" hangingPunct="0">
              <a:spcBef>
                <a:spcPct val="20000"/>
              </a:spcBef>
              <a:buClr>
                <a:srgbClr val="2A6EBB"/>
              </a:buClr>
              <a:buChar char="•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530225" indent="-203200" defTabSz="652463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815975" indent="-163513" defTabSz="652463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143000" indent="-163513" defTabSz="652463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1470025" indent="-163513" defTabSz="652463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1927225" indent="-163513" defTabSz="6524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384425" indent="-163513" defTabSz="6524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2841625" indent="-163513" defTabSz="6524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298825" indent="-163513" defTabSz="6524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>
              <a:buFontTx/>
              <a:buNone/>
            </a:pPr>
            <a:r>
              <a:rPr lang="en-US" altLang="en-US" sz="1800"/>
              <a:t>“After all, all knowledge simply means self-knowledge.” </a:t>
            </a:r>
          </a:p>
        </p:txBody>
      </p:sp>
      <p:sp>
        <p:nvSpPr>
          <p:cNvPr id="20486" name="Subtitle 2"/>
          <p:cNvSpPr txBox="1">
            <a:spLocks/>
          </p:cNvSpPr>
          <p:nvPr/>
        </p:nvSpPr>
        <p:spPr bwMode="auto">
          <a:xfrm>
            <a:off x="228600" y="1371600"/>
            <a:ext cx="3025775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652463" eaLnBrk="0" hangingPunct="0">
              <a:spcBef>
                <a:spcPct val="20000"/>
              </a:spcBef>
              <a:buClr>
                <a:srgbClr val="2A6EBB"/>
              </a:buClr>
              <a:buChar char="•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530225" indent="-203200" defTabSz="652463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815975" indent="-163513" defTabSz="652463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143000" indent="-163513" defTabSz="652463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1470025" indent="-163513" defTabSz="652463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1927225" indent="-163513" defTabSz="6524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384425" indent="-163513" defTabSz="6524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2841625" indent="-163513" defTabSz="6524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298825" indent="-163513" defTabSz="6524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>
              <a:buFontTx/>
              <a:buNone/>
            </a:pPr>
            <a:r>
              <a:rPr lang="en-US" altLang="en-US" sz="1800"/>
              <a:t>“Life itself is your teacher, and you are in a state of constant learning.”</a:t>
            </a:r>
          </a:p>
        </p:txBody>
      </p:sp>
      <p:sp>
        <p:nvSpPr>
          <p:cNvPr id="20487" name="Subtitle 2"/>
          <p:cNvSpPr txBox="1">
            <a:spLocks/>
          </p:cNvSpPr>
          <p:nvPr/>
        </p:nvSpPr>
        <p:spPr bwMode="auto">
          <a:xfrm>
            <a:off x="228600" y="2362200"/>
            <a:ext cx="3124200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652463" eaLnBrk="0" hangingPunct="0">
              <a:spcBef>
                <a:spcPct val="20000"/>
              </a:spcBef>
              <a:buClr>
                <a:srgbClr val="2A6EBB"/>
              </a:buClr>
              <a:buChar char="•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530225" indent="-203200" defTabSz="652463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815975" indent="-163513" defTabSz="652463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143000" indent="-163513" defTabSz="652463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1470025" indent="-163513" defTabSz="652463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1927225" indent="-163513" defTabSz="6524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384425" indent="-163513" defTabSz="6524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2841625" indent="-163513" defTabSz="6524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298825" indent="-163513" defTabSz="6524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>
              <a:buFontTx/>
              <a:buNone/>
            </a:pPr>
            <a:r>
              <a:rPr lang="en-US" altLang="en-US" sz="1800"/>
              <a:t>“Learning is never cumulative, it is a movement of knowing which has no beginning and no end.”</a:t>
            </a:r>
          </a:p>
        </p:txBody>
      </p:sp>
      <p:pic>
        <p:nvPicPr>
          <p:cNvPr id="20488" name="Picture 2" descr="R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8538" y="1447800"/>
            <a:ext cx="3552825" cy="200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Date Placeholder 3"/>
          <p:cNvSpPr>
            <a:spLocks noGrp="1"/>
          </p:cNvSpPr>
          <p:nvPr>
            <p:ph type="dt" sz="quarter" idx="10"/>
          </p:nvPr>
        </p:nvSpPr>
        <p:spPr>
          <a:xfrm>
            <a:off x="304800" y="3781425"/>
            <a:ext cx="2305050" cy="304800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>
              <a:defRPr/>
            </a:pPr>
            <a:r>
              <a:rPr lang="en-US" sz="800" kern="0" dirty="0" smtClean="0">
                <a:solidFill>
                  <a:srgbClr val="2A6EBB"/>
                </a:solidFill>
                <a:latin typeface="Arial"/>
                <a:ea typeface="ＭＳ Ｐゴシック"/>
                <a:cs typeface="+mj-cs"/>
              </a:rPr>
              <a:t>C++Now May 2017</a:t>
            </a:r>
            <a:endParaRPr lang="en-US" altLang="en-US" sz="800" dirty="0" smtClean="0"/>
          </a:p>
        </p:txBody>
      </p:sp>
      <p:sp>
        <p:nvSpPr>
          <p:cNvPr id="75779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2A6EBB"/>
              </a:buClr>
              <a:buChar char="•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531B79B3-F859-4F6F-A4B0-7EFF6DD4435B}" type="slidenum">
              <a:rPr lang="en-US" altLang="en-US" smtClean="0">
                <a:solidFill>
                  <a:schemeClr val="bg1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60</a:t>
            </a:fld>
            <a:endParaRPr lang="en-US" altLang="en-US" smtClean="0">
              <a:solidFill>
                <a:schemeClr val="bg1"/>
              </a:solidFill>
            </a:endParaRPr>
          </a:p>
        </p:txBody>
      </p:sp>
      <p:sp>
        <p:nvSpPr>
          <p:cNvPr id="75780" name="Subtitle 2"/>
          <p:cNvSpPr txBox="1">
            <a:spLocks/>
          </p:cNvSpPr>
          <p:nvPr/>
        </p:nvSpPr>
        <p:spPr bwMode="auto">
          <a:xfrm>
            <a:off x="304800" y="2028825"/>
            <a:ext cx="65532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652463" eaLnBrk="0" hangingPunct="0">
              <a:spcBef>
                <a:spcPct val="20000"/>
              </a:spcBef>
              <a:buClr>
                <a:srgbClr val="2A6EBB"/>
              </a:buClr>
              <a:buChar char="•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530225" indent="-203200" defTabSz="652463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815975" indent="-163513" defTabSz="652463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143000" indent="-163513" defTabSz="652463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1470025" indent="-163513" defTabSz="652463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1927225" indent="-163513" defTabSz="6524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384425" indent="-163513" defTabSz="6524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2841625" indent="-163513" defTabSz="6524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298825" indent="-163513" defTabSz="6524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>
              <a:buFontTx/>
              <a:buNone/>
            </a:pPr>
            <a:endParaRPr lang="en-US" altLang="en-US" sz="1800"/>
          </a:p>
        </p:txBody>
      </p:sp>
      <p:sp>
        <p:nvSpPr>
          <p:cNvPr id="75781" name="Subtitle 2"/>
          <p:cNvSpPr txBox="1">
            <a:spLocks/>
          </p:cNvSpPr>
          <p:nvPr/>
        </p:nvSpPr>
        <p:spPr bwMode="auto">
          <a:xfrm>
            <a:off x="3048000" y="1136650"/>
            <a:ext cx="32004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652463" eaLnBrk="0" hangingPunct="0">
              <a:spcBef>
                <a:spcPct val="20000"/>
              </a:spcBef>
              <a:buClr>
                <a:srgbClr val="2A6EBB"/>
              </a:buClr>
              <a:buChar char="•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530225" indent="-203200" defTabSz="652463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815975" indent="-163513" defTabSz="652463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143000" indent="-163513" defTabSz="652463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1470025" indent="-163513" defTabSz="652463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1927225" indent="-163513" defTabSz="6524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384425" indent="-163513" defTabSz="6524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2841625" indent="-163513" defTabSz="6524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298825" indent="-163513" defTabSz="6524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>
              <a:buFontTx/>
              <a:buNone/>
            </a:pPr>
            <a:r>
              <a:rPr lang="en-US" altLang="en-US" sz="1800"/>
              <a:t>“.”</a:t>
            </a:r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2844800" y="533400"/>
            <a:ext cx="4013200" cy="533400"/>
          </a:xfrm>
          <a:prstGeom prst="rect">
            <a:avLst/>
          </a:prstGeom>
        </p:spPr>
        <p:txBody>
          <a:bodyPr/>
          <a:lstStyle>
            <a:lvl1pPr marL="244475" indent="-244475" algn="l" defTabSz="652463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Char char="•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0225" indent="-203200" algn="l" defTabSz="652463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600">
                <a:solidFill>
                  <a:schemeClr val="tx1"/>
                </a:solidFill>
                <a:latin typeface="+mn-lt"/>
                <a:ea typeface="+mn-ea"/>
              </a:defRPr>
            </a:lvl2pPr>
            <a:lvl3pPr marL="815975" indent="-163513" algn="l" defTabSz="652463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400">
                <a:solidFill>
                  <a:schemeClr val="tx1"/>
                </a:solidFill>
                <a:latin typeface="+mn-lt"/>
                <a:ea typeface="+mn-ea"/>
              </a:defRPr>
            </a:lvl3pPr>
            <a:lvl4pPr marL="1143000" indent="-163513" algn="l" defTabSz="652463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+mn-lt"/>
                <a:ea typeface="+mn-ea"/>
              </a:defRPr>
            </a:lvl4pPr>
            <a:lvl5pPr marL="1470025" indent="-163513" algn="l" defTabSz="652463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+mn-lt"/>
                <a:ea typeface="+mn-ea"/>
              </a:defRPr>
            </a:lvl5pPr>
            <a:lvl6pPr marL="1927225" indent="-163513" algn="l" defTabSz="652463" rtl="0" fontAlgn="base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64" charset="0"/>
              <a:buChar char="•"/>
              <a:defRPr sz="1000">
                <a:solidFill>
                  <a:schemeClr val="tx1"/>
                </a:solidFill>
                <a:latin typeface="+mn-lt"/>
                <a:ea typeface="+mn-ea"/>
              </a:defRPr>
            </a:lvl6pPr>
            <a:lvl7pPr marL="2384425" indent="-163513" algn="l" defTabSz="652463" rtl="0" fontAlgn="base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64" charset="0"/>
              <a:buChar char="•"/>
              <a:defRPr sz="1000">
                <a:solidFill>
                  <a:schemeClr val="tx1"/>
                </a:solidFill>
                <a:latin typeface="+mn-lt"/>
                <a:ea typeface="+mn-ea"/>
              </a:defRPr>
            </a:lvl7pPr>
            <a:lvl8pPr marL="2841625" indent="-163513" algn="l" defTabSz="652463" rtl="0" fontAlgn="base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64" charset="0"/>
              <a:buChar char="•"/>
              <a:defRPr sz="1000">
                <a:solidFill>
                  <a:schemeClr val="tx1"/>
                </a:solidFill>
                <a:latin typeface="+mn-lt"/>
                <a:ea typeface="+mn-ea"/>
              </a:defRPr>
            </a:lvl8pPr>
            <a:lvl9pPr marL="3298825" indent="-163513" algn="l" defTabSz="652463" rtl="0" fontAlgn="base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64" charset="0"/>
              <a:buChar char="•"/>
              <a:defRPr sz="1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FontTx/>
              <a:buNone/>
              <a:defRPr/>
            </a:pPr>
            <a:r>
              <a:rPr lang="en-US" sz="1800" kern="0" dirty="0" smtClean="0">
                <a:solidFill>
                  <a:srgbClr val="2A6EBB"/>
                </a:solidFill>
              </a:rPr>
              <a:t>On</a:t>
            </a:r>
            <a:endParaRPr lang="en-US" altLang="en-US" sz="1800" dirty="0"/>
          </a:p>
        </p:txBody>
      </p:sp>
      <p:pic>
        <p:nvPicPr>
          <p:cNvPr id="75783" name="Picture 9" descr="R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100" y="428625"/>
            <a:ext cx="2247900" cy="289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5784" name="Picture 7" descr="Image result for bruce le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682625"/>
            <a:ext cx="2066925" cy="2609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Date Placeholder 3"/>
          <p:cNvSpPr>
            <a:spLocks noGrp="1"/>
          </p:cNvSpPr>
          <p:nvPr>
            <p:ph type="dt" sz="quarter" idx="10"/>
          </p:nvPr>
        </p:nvSpPr>
        <p:spPr>
          <a:xfrm>
            <a:off x="304800" y="3781425"/>
            <a:ext cx="2305050" cy="304800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>
              <a:defRPr/>
            </a:pPr>
            <a:r>
              <a:rPr lang="en-US" sz="800" kern="0" dirty="0" smtClean="0">
                <a:solidFill>
                  <a:srgbClr val="2A6EBB"/>
                </a:solidFill>
                <a:latin typeface="Arial"/>
                <a:ea typeface="ＭＳ Ｐゴシック"/>
                <a:cs typeface="+mj-cs"/>
              </a:rPr>
              <a:t>C++Now May 2017</a:t>
            </a:r>
            <a:endParaRPr lang="en-US" altLang="en-US" sz="800" dirty="0" smtClean="0"/>
          </a:p>
        </p:txBody>
      </p:sp>
      <p:sp>
        <p:nvSpPr>
          <p:cNvPr id="76803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2A6EBB"/>
              </a:buClr>
              <a:buChar char="•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4F5C4797-8A18-42F8-B227-14332C56165E}" type="slidenum">
              <a:rPr lang="en-US" altLang="en-US" smtClean="0">
                <a:solidFill>
                  <a:schemeClr val="bg1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61</a:t>
            </a:fld>
            <a:endParaRPr lang="en-US" altLang="en-US" smtClean="0">
              <a:solidFill>
                <a:schemeClr val="bg1"/>
              </a:solidFill>
            </a:endParaRPr>
          </a:p>
        </p:txBody>
      </p:sp>
      <p:sp>
        <p:nvSpPr>
          <p:cNvPr id="76804" name="Subtitle 2"/>
          <p:cNvSpPr txBox="1">
            <a:spLocks/>
          </p:cNvSpPr>
          <p:nvPr/>
        </p:nvSpPr>
        <p:spPr bwMode="auto">
          <a:xfrm>
            <a:off x="304800" y="2028825"/>
            <a:ext cx="65532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652463" eaLnBrk="0" hangingPunct="0">
              <a:spcBef>
                <a:spcPct val="20000"/>
              </a:spcBef>
              <a:buClr>
                <a:srgbClr val="2A6EBB"/>
              </a:buClr>
              <a:buChar char="•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530225" indent="-203200" defTabSz="652463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815975" indent="-163513" defTabSz="652463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143000" indent="-163513" defTabSz="652463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1470025" indent="-163513" defTabSz="652463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1927225" indent="-163513" defTabSz="6524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384425" indent="-163513" defTabSz="6524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2841625" indent="-163513" defTabSz="6524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298825" indent="-163513" defTabSz="6524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>
              <a:buFontTx/>
              <a:buNone/>
            </a:pPr>
            <a:endParaRPr lang="en-US" altLang="en-US" sz="1800"/>
          </a:p>
        </p:txBody>
      </p:sp>
      <p:sp>
        <p:nvSpPr>
          <p:cNvPr id="76805" name="Subtitle 2"/>
          <p:cNvSpPr txBox="1">
            <a:spLocks/>
          </p:cNvSpPr>
          <p:nvPr/>
        </p:nvSpPr>
        <p:spPr bwMode="auto">
          <a:xfrm>
            <a:off x="152400" y="1066800"/>
            <a:ext cx="42672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652463" eaLnBrk="0" hangingPunct="0">
              <a:spcBef>
                <a:spcPct val="20000"/>
              </a:spcBef>
              <a:buClr>
                <a:srgbClr val="2A6EBB"/>
              </a:buClr>
              <a:buChar char="•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530225" indent="-203200" defTabSz="652463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815975" indent="-163513" defTabSz="652463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143000" indent="-163513" defTabSz="652463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1470025" indent="-163513" defTabSz="652463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1927225" indent="-163513" defTabSz="6524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384425" indent="-163513" defTabSz="6524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2841625" indent="-163513" defTabSz="6524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298825" indent="-163513" defTabSz="6524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>
              <a:buFontTx/>
              <a:buNone/>
            </a:pPr>
            <a:r>
              <a:rPr lang="en-US" altLang="en-US" sz="1800"/>
              <a:t>“.”</a:t>
            </a:r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254000" y="463550"/>
            <a:ext cx="4013200" cy="533400"/>
          </a:xfrm>
          <a:prstGeom prst="rect">
            <a:avLst/>
          </a:prstGeom>
        </p:spPr>
        <p:txBody>
          <a:bodyPr/>
          <a:lstStyle>
            <a:lvl1pPr marL="244475" indent="-244475" algn="l" defTabSz="652463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Char char="•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0225" indent="-203200" algn="l" defTabSz="652463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600">
                <a:solidFill>
                  <a:schemeClr val="tx1"/>
                </a:solidFill>
                <a:latin typeface="+mn-lt"/>
                <a:ea typeface="+mn-ea"/>
              </a:defRPr>
            </a:lvl2pPr>
            <a:lvl3pPr marL="815975" indent="-163513" algn="l" defTabSz="652463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400">
                <a:solidFill>
                  <a:schemeClr val="tx1"/>
                </a:solidFill>
                <a:latin typeface="+mn-lt"/>
                <a:ea typeface="+mn-ea"/>
              </a:defRPr>
            </a:lvl3pPr>
            <a:lvl4pPr marL="1143000" indent="-163513" algn="l" defTabSz="652463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+mn-lt"/>
                <a:ea typeface="+mn-ea"/>
              </a:defRPr>
            </a:lvl4pPr>
            <a:lvl5pPr marL="1470025" indent="-163513" algn="l" defTabSz="652463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+mn-lt"/>
                <a:ea typeface="+mn-ea"/>
              </a:defRPr>
            </a:lvl5pPr>
            <a:lvl6pPr marL="1927225" indent="-163513" algn="l" defTabSz="652463" rtl="0" fontAlgn="base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64" charset="0"/>
              <a:buChar char="•"/>
              <a:defRPr sz="1000">
                <a:solidFill>
                  <a:schemeClr val="tx1"/>
                </a:solidFill>
                <a:latin typeface="+mn-lt"/>
                <a:ea typeface="+mn-ea"/>
              </a:defRPr>
            </a:lvl6pPr>
            <a:lvl7pPr marL="2384425" indent="-163513" algn="l" defTabSz="652463" rtl="0" fontAlgn="base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64" charset="0"/>
              <a:buChar char="•"/>
              <a:defRPr sz="1000">
                <a:solidFill>
                  <a:schemeClr val="tx1"/>
                </a:solidFill>
                <a:latin typeface="+mn-lt"/>
                <a:ea typeface="+mn-ea"/>
              </a:defRPr>
            </a:lvl7pPr>
            <a:lvl8pPr marL="2841625" indent="-163513" algn="l" defTabSz="652463" rtl="0" fontAlgn="base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64" charset="0"/>
              <a:buChar char="•"/>
              <a:defRPr sz="1000">
                <a:solidFill>
                  <a:schemeClr val="tx1"/>
                </a:solidFill>
                <a:latin typeface="+mn-lt"/>
                <a:ea typeface="+mn-ea"/>
              </a:defRPr>
            </a:lvl8pPr>
            <a:lvl9pPr marL="3298825" indent="-163513" algn="l" defTabSz="652463" rtl="0" fontAlgn="base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64" charset="0"/>
              <a:buChar char="•"/>
              <a:defRPr sz="1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FontTx/>
              <a:buNone/>
              <a:defRPr/>
            </a:pPr>
            <a:r>
              <a:rPr lang="en-US" sz="1800" kern="0" dirty="0" smtClean="0">
                <a:solidFill>
                  <a:srgbClr val="2A6EBB"/>
                </a:solidFill>
              </a:rPr>
              <a:t>On</a:t>
            </a:r>
            <a:endParaRPr lang="en-US" altLang="en-US" sz="1800" dirty="0"/>
          </a:p>
        </p:txBody>
      </p:sp>
      <p:pic>
        <p:nvPicPr>
          <p:cNvPr id="76807" name="Picture 2" descr="Image result for bruce lee stic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314325"/>
            <a:ext cx="457200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Date Placeholder 3"/>
          <p:cNvSpPr>
            <a:spLocks noGrp="1"/>
          </p:cNvSpPr>
          <p:nvPr>
            <p:ph type="dt" sz="quarter" idx="10"/>
          </p:nvPr>
        </p:nvSpPr>
        <p:spPr>
          <a:xfrm>
            <a:off x="304800" y="3781425"/>
            <a:ext cx="2305050" cy="304800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>
              <a:defRPr/>
            </a:pPr>
            <a:r>
              <a:rPr lang="en-US" sz="800" kern="0" dirty="0" smtClean="0">
                <a:solidFill>
                  <a:srgbClr val="2A6EBB"/>
                </a:solidFill>
                <a:latin typeface="Arial"/>
                <a:ea typeface="ＭＳ Ｐゴシック"/>
                <a:cs typeface="+mj-cs"/>
              </a:rPr>
              <a:t>C++Now May 2017</a:t>
            </a:r>
            <a:endParaRPr lang="en-US" altLang="en-US" sz="800" dirty="0" smtClean="0"/>
          </a:p>
        </p:txBody>
      </p:sp>
      <p:sp>
        <p:nvSpPr>
          <p:cNvPr id="77827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2A6EBB"/>
              </a:buClr>
              <a:buChar char="•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D104FD51-5A3F-4EE8-8CE2-B24CFE41C372}" type="slidenum">
              <a:rPr lang="en-US" altLang="en-US" smtClean="0">
                <a:solidFill>
                  <a:schemeClr val="bg1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62</a:t>
            </a:fld>
            <a:endParaRPr lang="en-US" altLang="en-US" smtClean="0">
              <a:solidFill>
                <a:schemeClr val="bg1"/>
              </a:solidFill>
            </a:endParaRPr>
          </a:p>
        </p:txBody>
      </p:sp>
      <p:sp>
        <p:nvSpPr>
          <p:cNvPr id="77828" name="Subtitle 2"/>
          <p:cNvSpPr txBox="1">
            <a:spLocks/>
          </p:cNvSpPr>
          <p:nvPr/>
        </p:nvSpPr>
        <p:spPr bwMode="auto">
          <a:xfrm>
            <a:off x="304800" y="2028825"/>
            <a:ext cx="65532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652463" eaLnBrk="0" hangingPunct="0">
              <a:spcBef>
                <a:spcPct val="20000"/>
              </a:spcBef>
              <a:buClr>
                <a:srgbClr val="2A6EBB"/>
              </a:buClr>
              <a:buChar char="•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530225" indent="-203200" defTabSz="652463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815975" indent="-163513" defTabSz="652463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143000" indent="-163513" defTabSz="652463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1470025" indent="-163513" defTabSz="652463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1927225" indent="-163513" defTabSz="6524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384425" indent="-163513" defTabSz="6524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2841625" indent="-163513" defTabSz="6524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298825" indent="-163513" defTabSz="6524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>
              <a:buFontTx/>
              <a:buNone/>
            </a:pPr>
            <a:endParaRPr lang="en-US" altLang="en-US" sz="1800"/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317500" y="381000"/>
            <a:ext cx="4014788" cy="533400"/>
          </a:xfrm>
          <a:prstGeom prst="rect">
            <a:avLst/>
          </a:prstGeom>
        </p:spPr>
        <p:txBody>
          <a:bodyPr/>
          <a:lstStyle>
            <a:lvl1pPr marL="244475" indent="-244475" algn="l" defTabSz="652463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Char char="•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0225" indent="-203200" algn="l" defTabSz="652463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600">
                <a:solidFill>
                  <a:schemeClr val="tx1"/>
                </a:solidFill>
                <a:latin typeface="+mn-lt"/>
                <a:ea typeface="+mn-ea"/>
              </a:defRPr>
            </a:lvl2pPr>
            <a:lvl3pPr marL="815975" indent="-163513" algn="l" defTabSz="652463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400">
                <a:solidFill>
                  <a:schemeClr val="tx1"/>
                </a:solidFill>
                <a:latin typeface="+mn-lt"/>
                <a:ea typeface="+mn-ea"/>
              </a:defRPr>
            </a:lvl3pPr>
            <a:lvl4pPr marL="1143000" indent="-163513" algn="l" defTabSz="652463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+mn-lt"/>
                <a:ea typeface="+mn-ea"/>
              </a:defRPr>
            </a:lvl4pPr>
            <a:lvl5pPr marL="1470025" indent="-163513" algn="l" defTabSz="652463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+mn-lt"/>
                <a:ea typeface="+mn-ea"/>
              </a:defRPr>
            </a:lvl5pPr>
            <a:lvl6pPr marL="1927225" indent="-163513" algn="l" defTabSz="652463" rtl="0" fontAlgn="base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64" charset="0"/>
              <a:buChar char="•"/>
              <a:defRPr sz="1000">
                <a:solidFill>
                  <a:schemeClr val="tx1"/>
                </a:solidFill>
                <a:latin typeface="+mn-lt"/>
                <a:ea typeface="+mn-ea"/>
              </a:defRPr>
            </a:lvl6pPr>
            <a:lvl7pPr marL="2384425" indent="-163513" algn="l" defTabSz="652463" rtl="0" fontAlgn="base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64" charset="0"/>
              <a:buChar char="•"/>
              <a:defRPr sz="1000">
                <a:solidFill>
                  <a:schemeClr val="tx1"/>
                </a:solidFill>
                <a:latin typeface="+mn-lt"/>
                <a:ea typeface="+mn-ea"/>
              </a:defRPr>
            </a:lvl7pPr>
            <a:lvl8pPr marL="2841625" indent="-163513" algn="l" defTabSz="652463" rtl="0" fontAlgn="base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64" charset="0"/>
              <a:buChar char="•"/>
              <a:defRPr sz="1000">
                <a:solidFill>
                  <a:schemeClr val="tx1"/>
                </a:solidFill>
                <a:latin typeface="+mn-lt"/>
                <a:ea typeface="+mn-ea"/>
              </a:defRPr>
            </a:lvl8pPr>
            <a:lvl9pPr marL="3298825" indent="-163513" algn="l" defTabSz="652463" rtl="0" fontAlgn="base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64" charset="0"/>
              <a:buChar char="•"/>
              <a:defRPr sz="1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FontTx/>
              <a:buNone/>
              <a:defRPr/>
            </a:pPr>
            <a:r>
              <a:rPr lang="en-US" sz="1800" kern="0" dirty="0" smtClean="0">
                <a:solidFill>
                  <a:srgbClr val="2A6EBB"/>
                </a:solidFill>
              </a:rPr>
              <a:t>On Mentoring</a:t>
            </a:r>
            <a:endParaRPr lang="en-US" altLang="en-US" sz="1800" dirty="0"/>
          </a:p>
        </p:txBody>
      </p:sp>
      <p:sp>
        <p:nvSpPr>
          <p:cNvPr id="77830" name="Subtitle 2"/>
          <p:cNvSpPr txBox="1">
            <a:spLocks/>
          </p:cNvSpPr>
          <p:nvPr/>
        </p:nvSpPr>
        <p:spPr bwMode="auto">
          <a:xfrm>
            <a:off x="152400" y="838200"/>
            <a:ext cx="42672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652463" eaLnBrk="0" hangingPunct="0">
              <a:spcBef>
                <a:spcPct val="20000"/>
              </a:spcBef>
              <a:buClr>
                <a:srgbClr val="2A6EBB"/>
              </a:buClr>
              <a:buChar char="•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530225" indent="-203200" defTabSz="652463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815975" indent="-163513" defTabSz="652463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143000" indent="-163513" defTabSz="652463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1470025" indent="-163513" defTabSz="652463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1927225" indent="-163513" defTabSz="6524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384425" indent="-163513" defTabSz="6524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2841625" indent="-163513" defTabSz="6524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298825" indent="-163513" defTabSz="6524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>
              <a:buFontTx/>
              <a:buNone/>
            </a:pPr>
            <a:r>
              <a:rPr lang="en-US" altLang="en-US" sz="1800"/>
              <a:t>“A good teacher protects his pupils from his own influence.”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850" name="Picture 8" descr="16x9 title_backgroun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3152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8851" name="Rectangle 2"/>
          <p:cNvSpPr>
            <a:spLocks noChangeArrowheads="1"/>
          </p:cNvSpPr>
          <p:nvPr/>
        </p:nvSpPr>
        <p:spPr bwMode="auto">
          <a:xfrm>
            <a:off x="304800" y="228600"/>
            <a:ext cx="65532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2A6EBB"/>
              </a:buClr>
              <a:buChar char="•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/>
              <a:t>“The word “superstar” is an illusion”</a:t>
            </a:r>
            <a:endParaRPr lang="en-US" altLang="en-US" sz="16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 descr="Image result for bruce le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2425" y="457200"/>
            <a:ext cx="5581650" cy="3143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6" name="Date Placeholder 3"/>
          <p:cNvSpPr>
            <a:spLocks noGrp="1"/>
          </p:cNvSpPr>
          <p:nvPr>
            <p:ph type="dt" sz="quarter" idx="10"/>
          </p:nvPr>
        </p:nvSpPr>
        <p:spPr>
          <a:xfrm>
            <a:off x="304800" y="3781425"/>
            <a:ext cx="2305050" cy="304800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>
              <a:defRPr/>
            </a:pPr>
            <a:r>
              <a:rPr lang="en-US" sz="800" kern="0" dirty="0" smtClean="0">
                <a:solidFill>
                  <a:srgbClr val="2A6EBB"/>
                </a:solidFill>
                <a:latin typeface="Arial"/>
                <a:ea typeface="ＭＳ Ｐゴシック"/>
                <a:cs typeface="+mj-cs"/>
              </a:rPr>
              <a:t>C++Now May 2017</a:t>
            </a:r>
            <a:endParaRPr lang="en-US" altLang="en-US" sz="800" dirty="0" smtClean="0"/>
          </a:p>
        </p:txBody>
      </p:sp>
      <p:sp>
        <p:nvSpPr>
          <p:cNvPr id="2150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2A6EBB"/>
              </a:buClr>
              <a:buChar char="•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4DD30BB-FD80-4421-9047-6677F08E171D}" type="slidenum">
              <a:rPr lang="en-US" altLang="en-US" smtClean="0">
                <a:solidFill>
                  <a:schemeClr val="bg1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7</a:t>
            </a:fld>
            <a:endParaRPr lang="en-US" altLang="en-US" smtClean="0">
              <a:solidFill>
                <a:schemeClr val="bg1"/>
              </a:solidFill>
            </a:endParaRPr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406400" y="228600"/>
            <a:ext cx="2847975" cy="533400"/>
          </a:xfrm>
          <a:prstGeom prst="rect">
            <a:avLst/>
          </a:prstGeom>
        </p:spPr>
        <p:txBody>
          <a:bodyPr/>
          <a:lstStyle>
            <a:lvl1pPr marL="244475" indent="-244475" algn="l" defTabSz="652463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Char char="•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0225" indent="-203200" algn="l" defTabSz="652463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600">
                <a:solidFill>
                  <a:schemeClr val="tx1"/>
                </a:solidFill>
                <a:latin typeface="+mn-lt"/>
                <a:ea typeface="+mn-ea"/>
              </a:defRPr>
            </a:lvl2pPr>
            <a:lvl3pPr marL="815975" indent="-163513" algn="l" defTabSz="652463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400">
                <a:solidFill>
                  <a:schemeClr val="tx1"/>
                </a:solidFill>
                <a:latin typeface="+mn-lt"/>
                <a:ea typeface="+mn-ea"/>
              </a:defRPr>
            </a:lvl3pPr>
            <a:lvl4pPr marL="1143000" indent="-163513" algn="l" defTabSz="652463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+mn-lt"/>
                <a:ea typeface="+mn-ea"/>
              </a:defRPr>
            </a:lvl4pPr>
            <a:lvl5pPr marL="1470025" indent="-163513" algn="l" defTabSz="652463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+mn-lt"/>
                <a:ea typeface="+mn-ea"/>
              </a:defRPr>
            </a:lvl5pPr>
            <a:lvl6pPr marL="1927225" indent="-163513" algn="l" defTabSz="652463" rtl="0" fontAlgn="base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64" charset="0"/>
              <a:buChar char="•"/>
              <a:defRPr sz="1000">
                <a:solidFill>
                  <a:schemeClr val="tx1"/>
                </a:solidFill>
                <a:latin typeface="+mn-lt"/>
                <a:ea typeface="+mn-ea"/>
              </a:defRPr>
            </a:lvl6pPr>
            <a:lvl7pPr marL="2384425" indent="-163513" algn="l" defTabSz="652463" rtl="0" fontAlgn="base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64" charset="0"/>
              <a:buChar char="•"/>
              <a:defRPr sz="1000">
                <a:solidFill>
                  <a:schemeClr val="tx1"/>
                </a:solidFill>
                <a:latin typeface="+mn-lt"/>
                <a:ea typeface="+mn-ea"/>
              </a:defRPr>
            </a:lvl7pPr>
            <a:lvl8pPr marL="2841625" indent="-163513" algn="l" defTabSz="652463" rtl="0" fontAlgn="base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64" charset="0"/>
              <a:buChar char="•"/>
              <a:defRPr sz="1000">
                <a:solidFill>
                  <a:schemeClr val="tx1"/>
                </a:solidFill>
                <a:latin typeface="+mn-lt"/>
                <a:ea typeface="+mn-ea"/>
              </a:defRPr>
            </a:lvl8pPr>
            <a:lvl9pPr marL="3298825" indent="-163513" algn="l" defTabSz="652463" rtl="0" fontAlgn="base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64" charset="0"/>
              <a:buChar char="•"/>
              <a:defRPr sz="1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FontTx/>
              <a:buNone/>
              <a:defRPr/>
            </a:pPr>
            <a:r>
              <a:rPr lang="en-US" sz="1800" kern="0" dirty="0" smtClean="0">
                <a:solidFill>
                  <a:srgbClr val="2A6EBB"/>
                </a:solidFill>
              </a:rPr>
              <a:t>On Coding</a:t>
            </a:r>
            <a:endParaRPr lang="en-US" altLang="en-US" sz="1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 descr="Image result for bruce le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2425" y="457200"/>
            <a:ext cx="5581650" cy="3143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6" name="Date Placeholder 3"/>
          <p:cNvSpPr>
            <a:spLocks noGrp="1"/>
          </p:cNvSpPr>
          <p:nvPr>
            <p:ph type="dt" sz="quarter" idx="10"/>
          </p:nvPr>
        </p:nvSpPr>
        <p:spPr>
          <a:xfrm>
            <a:off x="304800" y="3781425"/>
            <a:ext cx="2305050" cy="304800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>
              <a:defRPr/>
            </a:pPr>
            <a:r>
              <a:rPr lang="en-US" sz="800" kern="0" dirty="0" smtClean="0">
                <a:solidFill>
                  <a:srgbClr val="2A6EBB"/>
                </a:solidFill>
                <a:latin typeface="Arial"/>
                <a:ea typeface="ＭＳ Ｐゴシック"/>
                <a:cs typeface="+mj-cs"/>
              </a:rPr>
              <a:t>C++Now May 2017</a:t>
            </a:r>
            <a:endParaRPr lang="en-US" altLang="en-US" sz="800" dirty="0" smtClean="0"/>
          </a:p>
        </p:txBody>
      </p:sp>
      <p:sp>
        <p:nvSpPr>
          <p:cNvPr id="2253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2A6EBB"/>
              </a:buClr>
              <a:buChar char="•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861E0B7-A255-475B-9C0C-4EAFDFB8203C}" type="slidenum">
              <a:rPr lang="en-US" altLang="en-US" smtClean="0">
                <a:solidFill>
                  <a:schemeClr val="bg1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8</a:t>
            </a:fld>
            <a:endParaRPr lang="en-US" altLang="en-US" smtClean="0">
              <a:solidFill>
                <a:schemeClr val="bg1"/>
              </a:solidFill>
            </a:endParaRPr>
          </a:p>
        </p:txBody>
      </p:sp>
      <p:sp>
        <p:nvSpPr>
          <p:cNvPr id="22533" name="Subtitle 2"/>
          <p:cNvSpPr txBox="1">
            <a:spLocks/>
          </p:cNvSpPr>
          <p:nvPr/>
        </p:nvSpPr>
        <p:spPr bwMode="auto">
          <a:xfrm>
            <a:off x="304800" y="1219200"/>
            <a:ext cx="48768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652463" eaLnBrk="0" hangingPunct="0">
              <a:spcBef>
                <a:spcPct val="20000"/>
              </a:spcBef>
              <a:buClr>
                <a:srgbClr val="2A6EBB"/>
              </a:buClr>
              <a:buChar char="•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530225" indent="-203200" defTabSz="652463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815975" indent="-163513" defTabSz="652463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143000" indent="-163513" defTabSz="652463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1470025" indent="-163513" defTabSz="652463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1927225" indent="-163513" defTabSz="6524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384425" indent="-163513" defTabSz="6524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2841625" indent="-163513" defTabSz="6524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298825" indent="-163513" defTabSz="6524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>
              <a:buFontTx/>
              <a:buNone/>
            </a:pPr>
            <a:r>
              <a:rPr lang="en-US" altLang="en-US" sz="1800"/>
              <a:t>“It’s not the daily increase but daily decrease.</a:t>
            </a:r>
          </a:p>
          <a:p>
            <a:pPr>
              <a:buFontTx/>
              <a:buNone/>
            </a:pPr>
            <a:r>
              <a:rPr lang="en-US" altLang="en-US" sz="1800"/>
              <a:t>Hack away at the unessential.”‎</a:t>
            </a:r>
          </a:p>
          <a:p>
            <a:pPr>
              <a:buFontTx/>
              <a:buNone/>
            </a:pPr>
            <a:endParaRPr lang="en-US" altLang="en-US" sz="1800"/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406400" y="228600"/>
            <a:ext cx="2847975" cy="533400"/>
          </a:xfrm>
          <a:prstGeom prst="rect">
            <a:avLst/>
          </a:prstGeom>
        </p:spPr>
        <p:txBody>
          <a:bodyPr/>
          <a:lstStyle>
            <a:lvl1pPr marL="244475" indent="-244475" algn="l" defTabSz="652463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Char char="•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0225" indent="-203200" algn="l" defTabSz="652463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600">
                <a:solidFill>
                  <a:schemeClr val="tx1"/>
                </a:solidFill>
                <a:latin typeface="+mn-lt"/>
                <a:ea typeface="+mn-ea"/>
              </a:defRPr>
            </a:lvl2pPr>
            <a:lvl3pPr marL="815975" indent="-163513" algn="l" defTabSz="652463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400">
                <a:solidFill>
                  <a:schemeClr val="tx1"/>
                </a:solidFill>
                <a:latin typeface="+mn-lt"/>
                <a:ea typeface="+mn-ea"/>
              </a:defRPr>
            </a:lvl3pPr>
            <a:lvl4pPr marL="1143000" indent="-163513" algn="l" defTabSz="652463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+mn-lt"/>
                <a:ea typeface="+mn-ea"/>
              </a:defRPr>
            </a:lvl4pPr>
            <a:lvl5pPr marL="1470025" indent="-163513" algn="l" defTabSz="652463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+mn-lt"/>
                <a:ea typeface="+mn-ea"/>
              </a:defRPr>
            </a:lvl5pPr>
            <a:lvl6pPr marL="1927225" indent="-163513" algn="l" defTabSz="652463" rtl="0" fontAlgn="base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64" charset="0"/>
              <a:buChar char="•"/>
              <a:defRPr sz="1000">
                <a:solidFill>
                  <a:schemeClr val="tx1"/>
                </a:solidFill>
                <a:latin typeface="+mn-lt"/>
                <a:ea typeface="+mn-ea"/>
              </a:defRPr>
            </a:lvl6pPr>
            <a:lvl7pPr marL="2384425" indent="-163513" algn="l" defTabSz="652463" rtl="0" fontAlgn="base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64" charset="0"/>
              <a:buChar char="•"/>
              <a:defRPr sz="1000">
                <a:solidFill>
                  <a:schemeClr val="tx1"/>
                </a:solidFill>
                <a:latin typeface="+mn-lt"/>
                <a:ea typeface="+mn-ea"/>
              </a:defRPr>
            </a:lvl7pPr>
            <a:lvl8pPr marL="2841625" indent="-163513" algn="l" defTabSz="652463" rtl="0" fontAlgn="base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64" charset="0"/>
              <a:buChar char="•"/>
              <a:defRPr sz="1000">
                <a:solidFill>
                  <a:schemeClr val="tx1"/>
                </a:solidFill>
                <a:latin typeface="+mn-lt"/>
                <a:ea typeface="+mn-ea"/>
              </a:defRPr>
            </a:lvl8pPr>
            <a:lvl9pPr marL="3298825" indent="-163513" algn="l" defTabSz="652463" rtl="0" fontAlgn="base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64" charset="0"/>
              <a:buChar char="•"/>
              <a:defRPr sz="1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FontTx/>
              <a:buNone/>
              <a:defRPr/>
            </a:pPr>
            <a:r>
              <a:rPr lang="en-US" sz="1800" kern="0" dirty="0" smtClean="0">
                <a:solidFill>
                  <a:srgbClr val="2A6EBB"/>
                </a:solidFill>
              </a:rPr>
              <a:t>On Coding</a:t>
            </a:r>
            <a:endParaRPr lang="en-US" altLang="en-US" sz="1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4" descr="Image result for bruce le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2838" y="152400"/>
            <a:ext cx="4476750" cy="335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6" name="Date Placeholder 3"/>
          <p:cNvSpPr>
            <a:spLocks noGrp="1"/>
          </p:cNvSpPr>
          <p:nvPr>
            <p:ph type="dt" sz="quarter" idx="10"/>
          </p:nvPr>
        </p:nvSpPr>
        <p:spPr>
          <a:xfrm>
            <a:off x="304800" y="3781425"/>
            <a:ext cx="2305050" cy="304800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>
              <a:defRPr/>
            </a:pPr>
            <a:r>
              <a:rPr lang="en-US" sz="800" kern="0" dirty="0" smtClean="0">
                <a:solidFill>
                  <a:srgbClr val="2A6EBB"/>
                </a:solidFill>
                <a:latin typeface="Arial"/>
                <a:ea typeface="ＭＳ Ｐゴシック"/>
                <a:cs typeface="+mj-cs"/>
              </a:rPr>
              <a:t>C++Now May 2017</a:t>
            </a:r>
            <a:endParaRPr lang="en-US" altLang="en-US" sz="800" dirty="0" smtClean="0"/>
          </a:p>
        </p:txBody>
      </p:sp>
      <p:sp>
        <p:nvSpPr>
          <p:cNvPr id="23556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2A6EBB"/>
              </a:buClr>
              <a:buChar char="•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8D5009D5-86F8-4EF2-9BA7-433E92DEB8E7}" type="slidenum">
              <a:rPr lang="en-US" altLang="en-US" smtClean="0">
                <a:solidFill>
                  <a:schemeClr val="bg1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9</a:t>
            </a:fld>
            <a:endParaRPr lang="en-US" altLang="en-US" smtClean="0">
              <a:solidFill>
                <a:schemeClr val="bg1"/>
              </a:solidFill>
            </a:endParaRPr>
          </a:p>
        </p:txBody>
      </p:sp>
      <p:sp>
        <p:nvSpPr>
          <p:cNvPr id="23557" name="Subtitle 2"/>
          <p:cNvSpPr txBox="1">
            <a:spLocks/>
          </p:cNvSpPr>
          <p:nvPr/>
        </p:nvSpPr>
        <p:spPr bwMode="auto">
          <a:xfrm>
            <a:off x="304800" y="1905000"/>
            <a:ext cx="48768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652463" eaLnBrk="0" hangingPunct="0">
              <a:spcBef>
                <a:spcPct val="20000"/>
              </a:spcBef>
              <a:buClr>
                <a:srgbClr val="2A6EBB"/>
              </a:buClr>
              <a:buChar char="•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530225" indent="-203200" defTabSz="652463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815975" indent="-163513" defTabSz="652463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143000" indent="-163513" defTabSz="652463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1470025" indent="-163513" defTabSz="652463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1927225" indent="-163513" defTabSz="6524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384425" indent="-163513" defTabSz="6524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2841625" indent="-163513" defTabSz="6524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298825" indent="-163513" defTabSz="6524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>
              <a:buFontTx/>
              <a:buNone/>
            </a:pPr>
            <a:r>
              <a:rPr lang="en-US" altLang="en-US" sz="1800"/>
              <a:t>“Use only that which works, and take it from any place you can find it.”</a:t>
            </a:r>
          </a:p>
        </p:txBody>
      </p:sp>
      <p:sp>
        <p:nvSpPr>
          <p:cNvPr id="23558" name="Subtitle 2"/>
          <p:cNvSpPr txBox="1">
            <a:spLocks/>
          </p:cNvSpPr>
          <p:nvPr/>
        </p:nvSpPr>
        <p:spPr bwMode="auto">
          <a:xfrm>
            <a:off x="304800" y="838200"/>
            <a:ext cx="48006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652463" eaLnBrk="0" hangingPunct="0">
              <a:spcBef>
                <a:spcPct val="20000"/>
              </a:spcBef>
              <a:buClr>
                <a:srgbClr val="2A6EBB"/>
              </a:buClr>
              <a:buChar char="•"/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530225" indent="-203200" defTabSz="652463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815975" indent="-163513" defTabSz="652463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143000" indent="-163513" defTabSz="652463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1470025" indent="-163513" defTabSz="652463" eaLnBrk="0" hangingPunct="0">
              <a:spcBef>
                <a:spcPct val="20000"/>
              </a:spcBef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1927225" indent="-163513" defTabSz="6524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384425" indent="-163513" defTabSz="6524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2841625" indent="-163513" defTabSz="6524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298825" indent="-163513" defTabSz="6524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>
              <a:buFontTx/>
              <a:buNone/>
            </a:pPr>
            <a:r>
              <a:rPr lang="en-US" altLang="en-US" sz="1800"/>
              <a:t>"Adapt what is useful, reject what is useless, and add what is specifically your own.”</a:t>
            </a:r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406400" y="228600"/>
            <a:ext cx="2847975" cy="533400"/>
          </a:xfrm>
          <a:prstGeom prst="rect">
            <a:avLst/>
          </a:prstGeom>
        </p:spPr>
        <p:txBody>
          <a:bodyPr/>
          <a:lstStyle>
            <a:lvl1pPr marL="244475" indent="-244475" algn="l" defTabSz="652463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Char char="•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0225" indent="-203200" algn="l" defTabSz="652463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600">
                <a:solidFill>
                  <a:schemeClr val="tx1"/>
                </a:solidFill>
                <a:latin typeface="+mn-lt"/>
                <a:ea typeface="+mn-ea"/>
              </a:defRPr>
            </a:lvl2pPr>
            <a:lvl3pPr marL="815975" indent="-163513" algn="l" defTabSz="652463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400">
                <a:solidFill>
                  <a:schemeClr val="tx1"/>
                </a:solidFill>
                <a:latin typeface="+mn-lt"/>
                <a:ea typeface="+mn-ea"/>
              </a:defRPr>
            </a:lvl3pPr>
            <a:lvl4pPr marL="1143000" indent="-163513" algn="l" defTabSz="652463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200">
                <a:solidFill>
                  <a:schemeClr val="tx1"/>
                </a:solidFill>
                <a:latin typeface="+mn-lt"/>
                <a:ea typeface="+mn-ea"/>
              </a:defRPr>
            </a:lvl4pPr>
            <a:lvl5pPr marL="1470025" indent="-163513" algn="l" defTabSz="652463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18" charset="0"/>
              <a:buChar char="•"/>
              <a:defRPr sz="1000">
                <a:solidFill>
                  <a:schemeClr val="tx1"/>
                </a:solidFill>
                <a:latin typeface="+mn-lt"/>
                <a:ea typeface="+mn-ea"/>
              </a:defRPr>
            </a:lvl5pPr>
            <a:lvl6pPr marL="1927225" indent="-163513" algn="l" defTabSz="652463" rtl="0" fontAlgn="base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64" charset="0"/>
              <a:buChar char="•"/>
              <a:defRPr sz="1000">
                <a:solidFill>
                  <a:schemeClr val="tx1"/>
                </a:solidFill>
                <a:latin typeface="+mn-lt"/>
                <a:ea typeface="+mn-ea"/>
              </a:defRPr>
            </a:lvl6pPr>
            <a:lvl7pPr marL="2384425" indent="-163513" algn="l" defTabSz="652463" rtl="0" fontAlgn="base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64" charset="0"/>
              <a:buChar char="•"/>
              <a:defRPr sz="1000">
                <a:solidFill>
                  <a:schemeClr val="tx1"/>
                </a:solidFill>
                <a:latin typeface="+mn-lt"/>
                <a:ea typeface="+mn-ea"/>
              </a:defRPr>
            </a:lvl7pPr>
            <a:lvl8pPr marL="2841625" indent="-163513" algn="l" defTabSz="652463" rtl="0" fontAlgn="base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64" charset="0"/>
              <a:buChar char="•"/>
              <a:defRPr sz="1000">
                <a:solidFill>
                  <a:schemeClr val="tx1"/>
                </a:solidFill>
                <a:latin typeface="+mn-lt"/>
                <a:ea typeface="+mn-ea"/>
              </a:defRPr>
            </a:lvl8pPr>
            <a:lvl9pPr marL="3298825" indent="-163513" algn="l" defTabSz="652463" rtl="0" fontAlgn="base">
              <a:spcBef>
                <a:spcPct val="20000"/>
              </a:spcBef>
              <a:spcAft>
                <a:spcPct val="0"/>
              </a:spcAft>
              <a:buClr>
                <a:srgbClr val="2A6EBB"/>
              </a:buClr>
              <a:buFont typeface="Times" pitchFamily="64" charset="0"/>
              <a:buChar char="•"/>
              <a:defRPr sz="1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FontTx/>
              <a:buNone/>
              <a:defRPr/>
            </a:pPr>
            <a:r>
              <a:rPr lang="en-US" sz="1800" kern="0" dirty="0" smtClean="0">
                <a:solidFill>
                  <a:srgbClr val="2A6EBB"/>
                </a:solidFill>
              </a:rPr>
              <a:t>On Refactoring</a:t>
            </a:r>
            <a:endParaRPr lang="en-US" altLang="en-US" sz="1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6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64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3_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6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64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1906</Words>
  <Application>Microsoft Office PowerPoint</Application>
  <PresentationFormat>Custom</PresentationFormat>
  <Paragraphs>369</Paragraphs>
  <Slides>63</Slides>
  <Notes>63</Notes>
  <HiddenSlides>7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63</vt:i4>
      </vt:variant>
    </vt:vector>
  </HeadingPairs>
  <TitlesOfParts>
    <vt:vector size="70" baseType="lpstr">
      <vt:lpstr>Arial</vt:lpstr>
      <vt:lpstr>ＭＳ Ｐゴシック</vt:lpstr>
      <vt:lpstr>Times</vt:lpstr>
      <vt:lpstr>Calibri</vt:lpstr>
      <vt:lpstr>Blank Presentation</vt:lpstr>
      <vt:lpstr>3_Blank Presentation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2017-05-24T06:39:59Z</dcterms:created>
  <dcterms:modified xsi:type="dcterms:W3CDTF">2017-05-24T06:46:08Z</dcterms:modified>
  <cp:contentStatus>Final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MarkAsFinal">
    <vt:bool>true</vt:bool>
  </property>
</Properties>
</file>